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5.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6.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7.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8.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9.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10.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11.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4059" r:id="rId4"/>
    <p:sldMasterId id="2147484086" r:id="rId5"/>
    <p:sldMasterId id="2147484088" r:id="rId6"/>
    <p:sldMasterId id="2147484061" r:id="rId7"/>
    <p:sldMasterId id="2147484072" r:id="rId8"/>
    <p:sldMasterId id="2147484077" r:id="rId9"/>
    <p:sldMasterId id="2147484082" r:id="rId10"/>
    <p:sldMasterId id="2147483707" r:id="rId11"/>
    <p:sldMasterId id="2147484023" r:id="rId12"/>
    <p:sldMasterId id="2147484032" r:id="rId13"/>
    <p:sldMasterId id="2147484041" r:id="rId14"/>
    <p:sldMasterId id="2147484050" r:id="rId15"/>
  </p:sldMasterIdLst>
  <p:notesMasterIdLst>
    <p:notesMasterId r:id="rId43"/>
  </p:notesMasterIdLst>
  <p:handoutMasterIdLst>
    <p:handoutMasterId r:id="rId44"/>
  </p:handoutMasterIdLst>
  <p:sldIdLst>
    <p:sldId id="256" r:id="rId16"/>
    <p:sldId id="273" r:id="rId17"/>
    <p:sldId id="366" r:id="rId18"/>
    <p:sldId id="271" r:id="rId19"/>
    <p:sldId id="367" r:id="rId20"/>
    <p:sldId id="369" r:id="rId21"/>
    <p:sldId id="381" r:id="rId22"/>
    <p:sldId id="370" r:id="rId23"/>
    <p:sldId id="371" r:id="rId24"/>
    <p:sldId id="382" r:id="rId25"/>
    <p:sldId id="376" r:id="rId26"/>
    <p:sldId id="373" r:id="rId27"/>
    <p:sldId id="377" r:id="rId28"/>
    <p:sldId id="383" r:id="rId29"/>
    <p:sldId id="374" r:id="rId30"/>
    <p:sldId id="375" r:id="rId31"/>
    <p:sldId id="380" r:id="rId32"/>
    <p:sldId id="384" r:id="rId33"/>
    <p:sldId id="269" r:id="rId34"/>
    <p:sldId id="274" r:id="rId35"/>
    <p:sldId id="275" r:id="rId36"/>
    <p:sldId id="276" r:id="rId37"/>
    <p:sldId id="385" r:id="rId38"/>
    <p:sldId id="379" r:id="rId39"/>
    <p:sldId id="378" r:id="rId40"/>
    <p:sldId id="386" r:id="rId41"/>
    <p:sldId id="368" r:id="rId42"/>
  </p:sldIdLst>
  <p:sldSz cx="12192000" cy="6858000"/>
  <p:notesSz cx="6858000" cy="9144000"/>
  <p:embeddedFontLst>
    <p:embeddedFont>
      <p:font typeface="Arial Nova" panose="020B0504020202020204" pitchFamily="34" charset="0"/>
      <p:regular r:id="rId45"/>
      <p:bold r:id="rId46"/>
      <p:italic r:id="rId47"/>
      <p:boldItalic r:id="rId48"/>
    </p:embeddedFont>
    <p:embeddedFont>
      <p:font typeface="Montserrat" panose="00000500000000000000" pitchFamily="2" charset="0"/>
      <p:regular r:id="rId49"/>
      <p:bold r:id="rId50"/>
      <p:italic r:id="rId51"/>
      <p:boldItalic r:id="rId52"/>
    </p:embeddedFont>
    <p:embeddedFont>
      <p:font typeface="Montserrat ExtraBold" panose="00000900000000000000" pitchFamily="2" charset="0"/>
      <p:bold r:id="rId53"/>
      <p:italic r:id="rId54"/>
      <p:boldItalic r:id="rId55"/>
    </p:embeddedFont>
    <p:embeddedFont>
      <p:font typeface="Montserrat Medium" panose="00000600000000000000" pitchFamily="2" charset="0"/>
      <p:regular r:id="rId56"/>
      <p:italic r:id="rId57"/>
    </p:embeddedFont>
    <p:embeddedFont>
      <p:font typeface="Segoe UI" panose="020B0502040204020203" pitchFamily="34" charset="0"/>
      <p:regular r:id="rId58"/>
      <p:bold r:id="rId59"/>
      <p:italic r:id="rId60"/>
      <p:boldItalic r:id="rId6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E4296"/>
    <a:srgbClr val="000000"/>
    <a:srgbClr val="4F449B"/>
    <a:srgbClr val="312852"/>
    <a:srgbClr val="EFEFEF"/>
    <a:srgbClr val="474747"/>
    <a:srgbClr val="E54360"/>
    <a:srgbClr val="00A88F"/>
    <a:srgbClr val="555656"/>
    <a:srgbClr val="9B59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90287A-57A8-3FC6-4DAD-465605DA759E}" v="262" dt="2024-04-09T22:36:39.871"/>
    <p1510:client id="{325508F7-61BC-C138-3787-F91487BE9AB3}" v="96" dt="2024-04-10T20:23:07.518"/>
    <p1510:client id="{3D3F0AE0-906F-E999-EF59-D53CF0CCFA82}" v="5" dt="2024-04-10T16:26:20.168"/>
    <p1510:client id="{710E4CA9-8629-0436-3518-4F2B1702DA76}" v="84" dt="2024-04-10T16:24:15.179"/>
    <p1510:client id="{A9685C9C-FECA-F6EA-0022-A57B0B6F8C46}" v="33" dt="2024-04-09T22:40:03.048"/>
    <p1510:client id="{C0F6F45A-376E-0696-F2AA-859E743365FF}" v="1" dt="2024-04-10T21:12:53.9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50"/>
    <p:restoredTop sz="94712"/>
  </p:normalViewPr>
  <p:slideViewPr>
    <p:cSldViewPr snapToGrid="0">
      <p:cViewPr varScale="1">
        <p:scale>
          <a:sx n="94" d="100"/>
          <a:sy n="94" d="100"/>
        </p:scale>
        <p:origin x="208" y="74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1.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font" Target="fonts/font11.fntdata"/><Relationship Id="rId63"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1.xml"/><Relationship Id="rId29" Type="http://schemas.openxmlformats.org/officeDocument/2006/relationships/slide" Target="slides/slide14.xml"/><Relationship Id="rId11" Type="http://schemas.openxmlformats.org/officeDocument/2006/relationships/slideMaster" Target="slideMasters/slideMaster8.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font" Target="fonts/font14.fntdata"/><Relationship Id="rId66" Type="http://schemas.microsoft.com/office/2016/11/relationships/changesInfo" Target="changesInfos/changesInfo1.xml"/><Relationship Id="rId5" Type="http://schemas.openxmlformats.org/officeDocument/2006/relationships/slideMaster" Target="slideMasters/slideMaster2.xml"/><Relationship Id="rId61" Type="http://schemas.openxmlformats.org/officeDocument/2006/relationships/font" Target="fonts/font17.fntdata"/><Relationship Id="rId19" Type="http://schemas.openxmlformats.org/officeDocument/2006/relationships/slide" Target="slides/slide4.xml"/><Relationship Id="rId14" Type="http://schemas.openxmlformats.org/officeDocument/2006/relationships/slideMaster" Target="slideMasters/slideMaster11.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notesMaster" Target="notesMasters/notesMaster1.xml"/><Relationship Id="rId48" Type="http://schemas.openxmlformats.org/officeDocument/2006/relationships/font" Target="fonts/font4.fntdata"/><Relationship Id="rId56" Type="http://schemas.openxmlformats.org/officeDocument/2006/relationships/font" Target="fonts/font12.fntdata"/><Relationship Id="rId64" Type="http://schemas.openxmlformats.org/officeDocument/2006/relationships/theme" Target="theme/theme1.xml"/><Relationship Id="rId8" Type="http://schemas.openxmlformats.org/officeDocument/2006/relationships/slideMaster" Target="slideMasters/slideMaster5.xml"/><Relationship Id="rId51" Type="http://schemas.openxmlformats.org/officeDocument/2006/relationships/font" Target="fonts/font7.fntdata"/><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font" Target="fonts/font2.fntdata"/><Relationship Id="rId59" Type="http://schemas.openxmlformats.org/officeDocument/2006/relationships/font" Target="fonts/font15.fntdata"/><Relationship Id="rId67" Type="http://schemas.microsoft.com/office/2015/10/relationships/revisionInfo" Target="revisionInfo.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font" Target="fonts/font10.fntdata"/><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font" Target="fonts/font5.fntdata"/><Relationship Id="rId57" Type="http://schemas.openxmlformats.org/officeDocument/2006/relationships/font" Target="fonts/font13.fntdata"/><Relationship Id="rId10" Type="http://schemas.openxmlformats.org/officeDocument/2006/relationships/slideMaster" Target="slideMasters/slideMaster7.xml"/><Relationship Id="rId31" Type="http://schemas.openxmlformats.org/officeDocument/2006/relationships/slide" Target="slides/slide16.xml"/><Relationship Id="rId44" Type="http://schemas.openxmlformats.org/officeDocument/2006/relationships/handoutMaster" Target="handoutMasters/handoutMaster1.xml"/><Relationship Id="rId52" Type="http://schemas.openxmlformats.org/officeDocument/2006/relationships/font" Target="fonts/font8.fntdata"/><Relationship Id="rId60" Type="http://schemas.openxmlformats.org/officeDocument/2006/relationships/font" Target="fonts/font16.fntdata"/><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Master" Target="slideMasters/slideMaster10.xml"/><Relationship Id="rId18" Type="http://schemas.openxmlformats.org/officeDocument/2006/relationships/slide" Target="slides/slide3.xml"/><Relationship Id="rId39" Type="http://schemas.openxmlformats.org/officeDocument/2006/relationships/slide" Target="slides/slide2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vin Ho" userId="S::kevin.ho@asapconnected.com::c5c20a64-b843-4445-84dc-80576864790e" providerId="AD" clId="Web-{3D3F0AE0-906F-E999-EF59-D53CF0CCFA82}"/>
    <pc:docChg chg="modSld">
      <pc:chgData name="Kevin Ho" userId="S::kevin.ho@asapconnected.com::c5c20a64-b843-4445-84dc-80576864790e" providerId="AD" clId="Web-{3D3F0AE0-906F-E999-EF59-D53CF0CCFA82}" dt="2024-04-10T16:26:20.168" v="2" actId="1076"/>
      <pc:docMkLst>
        <pc:docMk/>
      </pc:docMkLst>
      <pc:sldChg chg="modSp">
        <pc:chgData name="Kevin Ho" userId="S::kevin.ho@asapconnected.com::c5c20a64-b843-4445-84dc-80576864790e" providerId="AD" clId="Web-{3D3F0AE0-906F-E999-EF59-D53CF0CCFA82}" dt="2024-04-10T16:26:20.168" v="2" actId="1076"/>
        <pc:sldMkLst>
          <pc:docMk/>
          <pc:sldMk cId="768116419" sldId="368"/>
        </pc:sldMkLst>
        <pc:spChg chg="mod">
          <ac:chgData name="Kevin Ho" userId="S::kevin.ho@asapconnected.com::c5c20a64-b843-4445-84dc-80576864790e" providerId="AD" clId="Web-{3D3F0AE0-906F-E999-EF59-D53CF0CCFA82}" dt="2024-04-10T16:26:20.168" v="2" actId="1076"/>
          <ac:spMkLst>
            <pc:docMk/>
            <pc:sldMk cId="768116419" sldId="368"/>
            <ac:spMk id="8" creationId="{79BE3D5E-7589-2EF4-DA8C-38C828B5F60D}"/>
          </ac:spMkLst>
        </pc:spChg>
        <pc:spChg chg="mod">
          <ac:chgData name="Kevin Ho" userId="S::kevin.ho@asapconnected.com::c5c20a64-b843-4445-84dc-80576864790e" providerId="AD" clId="Web-{3D3F0AE0-906F-E999-EF59-D53CF0CCFA82}" dt="2024-04-10T16:25:56.932" v="1" actId="1076"/>
          <ac:spMkLst>
            <pc:docMk/>
            <pc:sldMk cId="768116419" sldId="368"/>
            <ac:spMk id="11" creationId="{55B2822D-6C83-53C1-6678-7A19C42912B8}"/>
          </ac:spMkLst>
        </pc:spChg>
      </pc:sldChg>
    </pc:docChg>
  </pc:docChgLst>
  <pc:docChgLst>
    <pc:chgData name="Susanna Kemp" userId="S::susanna.kemp@asapconnected.com::6670f687-447e-4a31-bde0-df4b26630d40" providerId="AD" clId="Web-{8128B3A9-EFA0-2C6F-3CED-7AE7665C2EFE}"/>
    <pc:docChg chg="modSld">
      <pc:chgData name="Susanna Kemp" userId="S::susanna.kemp@asapconnected.com::6670f687-447e-4a31-bde0-df4b26630d40" providerId="AD" clId="Web-{8128B3A9-EFA0-2C6F-3CED-7AE7665C2EFE}" dt="2024-03-13T14:33:02.230" v="18" actId="20577"/>
      <pc:docMkLst>
        <pc:docMk/>
      </pc:docMkLst>
      <pc:sldChg chg="modSp">
        <pc:chgData name="Susanna Kemp" userId="S::susanna.kemp@asapconnected.com::6670f687-447e-4a31-bde0-df4b26630d40" providerId="AD" clId="Web-{8128B3A9-EFA0-2C6F-3CED-7AE7665C2EFE}" dt="2024-03-13T14:31:23.743" v="3" actId="20577"/>
        <pc:sldMkLst>
          <pc:docMk/>
          <pc:sldMk cId="45993293" sldId="256"/>
        </pc:sldMkLst>
        <pc:spChg chg="mod">
          <ac:chgData name="Susanna Kemp" userId="S::susanna.kemp@asapconnected.com::6670f687-447e-4a31-bde0-df4b26630d40" providerId="AD" clId="Web-{8128B3A9-EFA0-2C6F-3CED-7AE7665C2EFE}" dt="2024-03-13T14:31:13.586" v="1" actId="20577"/>
          <ac:spMkLst>
            <pc:docMk/>
            <pc:sldMk cId="45993293" sldId="256"/>
            <ac:spMk id="2" creationId="{9A383DE1-CE55-A24E-AD7F-C5FBFDF8F544}"/>
          </ac:spMkLst>
        </pc:spChg>
        <pc:spChg chg="mod">
          <ac:chgData name="Susanna Kemp" userId="S::susanna.kemp@asapconnected.com::6670f687-447e-4a31-bde0-df4b26630d40" providerId="AD" clId="Web-{8128B3A9-EFA0-2C6F-3CED-7AE7665C2EFE}" dt="2024-03-13T14:31:23.743" v="3" actId="20577"/>
          <ac:spMkLst>
            <pc:docMk/>
            <pc:sldMk cId="45993293" sldId="256"/>
            <ac:spMk id="3" creationId="{534A0A81-CA5D-724E-8871-B223C5EB7192}"/>
          </ac:spMkLst>
        </pc:spChg>
      </pc:sldChg>
      <pc:sldChg chg="addSp delSp modSp">
        <pc:chgData name="Susanna Kemp" userId="S::susanna.kemp@asapconnected.com::6670f687-447e-4a31-bde0-df4b26630d40" providerId="AD" clId="Web-{8128B3A9-EFA0-2C6F-3CED-7AE7665C2EFE}" dt="2024-03-13T14:33:02.230" v="18" actId="20577"/>
        <pc:sldMkLst>
          <pc:docMk/>
          <pc:sldMk cId="786415168" sldId="366"/>
        </pc:sldMkLst>
        <pc:spChg chg="mod">
          <ac:chgData name="Susanna Kemp" userId="S::susanna.kemp@asapconnected.com::6670f687-447e-4a31-bde0-df4b26630d40" providerId="AD" clId="Web-{8128B3A9-EFA0-2C6F-3CED-7AE7665C2EFE}" dt="2024-03-13T14:33:02.230" v="18" actId="20577"/>
          <ac:spMkLst>
            <pc:docMk/>
            <pc:sldMk cId="786415168" sldId="366"/>
            <ac:spMk id="2" creationId="{F6C0A07E-6D4D-4431-8504-6DD17D383BC9}"/>
          </ac:spMkLst>
        </pc:spChg>
        <pc:spChg chg="add mod">
          <ac:chgData name="Susanna Kemp" userId="S::susanna.kemp@asapconnected.com::6670f687-447e-4a31-bde0-df4b26630d40" providerId="AD" clId="Web-{8128B3A9-EFA0-2C6F-3CED-7AE7665C2EFE}" dt="2024-03-13T14:32:25.041" v="8"/>
          <ac:spMkLst>
            <pc:docMk/>
            <pc:sldMk cId="786415168" sldId="366"/>
            <ac:spMk id="4" creationId="{2FC4B0F0-3F85-8D4E-FA38-12AB4ACA2284}"/>
          </ac:spMkLst>
        </pc:spChg>
        <pc:spChg chg="del mod">
          <ac:chgData name="Susanna Kemp" userId="S::susanna.kemp@asapconnected.com::6670f687-447e-4a31-bde0-df4b26630d40" providerId="AD" clId="Web-{8128B3A9-EFA0-2C6F-3CED-7AE7665C2EFE}" dt="2024-03-13T14:32:59.589" v="17"/>
          <ac:spMkLst>
            <pc:docMk/>
            <pc:sldMk cId="786415168" sldId="366"/>
            <ac:spMk id="6" creationId="{8994C0E6-2F54-525B-948D-6FADE1DEDEFC}"/>
          </ac:spMkLst>
        </pc:spChg>
        <pc:picChg chg="del">
          <ac:chgData name="Susanna Kemp" userId="S::susanna.kemp@asapconnected.com::6670f687-447e-4a31-bde0-df4b26630d40" providerId="AD" clId="Web-{8128B3A9-EFA0-2C6F-3CED-7AE7665C2EFE}" dt="2024-03-13T14:32:05.963" v="6"/>
          <ac:picMkLst>
            <pc:docMk/>
            <pc:sldMk cId="786415168" sldId="366"/>
            <ac:picMk id="3" creationId="{A2D64FB5-1F4C-9077-4E83-90C3469E7F00}"/>
          </ac:picMkLst>
        </pc:picChg>
        <pc:picChg chg="add mod">
          <ac:chgData name="Susanna Kemp" userId="S::susanna.kemp@asapconnected.com::6670f687-447e-4a31-bde0-df4b26630d40" providerId="AD" clId="Web-{8128B3A9-EFA0-2C6F-3CED-7AE7665C2EFE}" dt="2024-03-13T14:32:53.730" v="15" actId="1076"/>
          <ac:picMkLst>
            <pc:docMk/>
            <pc:sldMk cId="786415168" sldId="366"/>
            <ac:picMk id="7" creationId="{2B3D94EB-BBDE-8D26-891F-D011CB0CEBF7}"/>
          </ac:picMkLst>
        </pc:picChg>
      </pc:sldChg>
    </pc:docChg>
  </pc:docChgLst>
  <pc:docChgLst>
    <pc:chgData name="Kevin Ho" userId="S::kevin.ho@asapconnected.com::c5c20a64-b843-4445-84dc-80576864790e" providerId="AD" clId="Web-{710E4CA9-8629-0436-3518-4F2B1702DA76}"/>
    <pc:docChg chg="modSld">
      <pc:chgData name="Kevin Ho" userId="S::kevin.ho@asapconnected.com::c5c20a64-b843-4445-84dc-80576864790e" providerId="AD" clId="Web-{710E4CA9-8629-0436-3518-4F2B1702DA76}" dt="2024-04-10T16:25:12.305" v="81"/>
      <pc:docMkLst>
        <pc:docMk/>
      </pc:docMkLst>
      <pc:sldChg chg="modSp">
        <pc:chgData name="Kevin Ho" userId="S::kevin.ho@asapconnected.com::c5c20a64-b843-4445-84dc-80576864790e" providerId="AD" clId="Web-{710E4CA9-8629-0436-3518-4F2B1702DA76}" dt="2024-04-10T16:14:30.225" v="0" actId="20577"/>
        <pc:sldMkLst>
          <pc:docMk/>
          <pc:sldMk cId="45993293" sldId="256"/>
        </pc:sldMkLst>
        <pc:spChg chg="mod">
          <ac:chgData name="Kevin Ho" userId="S::kevin.ho@asapconnected.com::c5c20a64-b843-4445-84dc-80576864790e" providerId="AD" clId="Web-{710E4CA9-8629-0436-3518-4F2B1702DA76}" dt="2024-04-10T16:14:30.225" v="0" actId="20577"/>
          <ac:spMkLst>
            <pc:docMk/>
            <pc:sldMk cId="45993293" sldId="256"/>
            <ac:spMk id="3" creationId="{534A0A81-CA5D-724E-8871-B223C5EB7192}"/>
          </ac:spMkLst>
        </pc:spChg>
      </pc:sldChg>
      <pc:sldChg chg="addSp">
        <pc:chgData name="Kevin Ho" userId="S::kevin.ho@asapconnected.com::c5c20a64-b843-4445-84dc-80576864790e" providerId="AD" clId="Web-{710E4CA9-8629-0436-3518-4F2B1702DA76}" dt="2024-04-10T16:24:10.553" v="64"/>
        <pc:sldMkLst>
          <pc:docMk/>
          <pc:sldMk cId="3495559041" sldId="269"/>
        </pc:sldMkLst>
        <pc:spChg chg="add">
          <ac:chgData name="Kevin Ho" userId="S::kevin.ho@asapconnected.com::c5c20a64-b843-4445-84dc-80576864790e" providerId="AD" clId="Web-{710E4CA9-8629-0436-3518-4F2B1702DA76}" dt="2024-04-10T16:24:10.553" v="64"/>
          <ac:spMkLst>
            <pc:docMk/>
            <pc:sldMk cId="3495559041" sldId="269"/>
            <ac:spMk id="7" creationId="{AB31896B-6AAB-8861-9F98-E6C3BE485E80}"/>
          </ac:spMkLst>
        </pc:spChg>
      </pc:sldChg>
      <pc:sldChg chg="addSp">
        <pc:chgData name="Kevin Ho" userId="S::kevin.ho@asapconnected.com::c5c20a64-b843-4445-84dc-80576864790e" providerId="AD" clId="Web-{710E4CA9-8629-0436-3518-4F2B1702DA76}" dt="2024-04-10T16:23:58.787" v="58"/>
        <pc:sldMkLst>
          <pc:docMk/>
          <pc:sldMk cId="1442588694" sldId="271"/>
        </pc:sldMkLst>
        <pc:spChg chg="add">
          <ac:chgData name="Kevin Ho" userId="S::kevin.ho@asapconnected.com::c5c20a64-b843-4445-84dc-80576864790e" providerId="AD" clId="Web-{710E4CA9-8629-0436-3518-4F2B1702DA76}" dt="2024-04-10T16:23:58.787" v="58"/>
          <ac:spMkLst>
            <pc:docMk/>
            <pc:sldMk cId="1442588694" sldId="271"/>
            <ac:spMk id="4" creationId="{2FE9EC07-5FC1-29B2-CF02-62B2A4B15F87}"/>
          </ac:spMkLst>
        </pc:spChg>
      </pc:sldChg>
      <pc:sldChg chg="addSp delSp modSp modNotes">
        <pc:chgData name="Kevin Ho" userId="S::kevin.ho@asapconnected.com::c5c20a64-b843-4445-84dc-80576864790e" providerId="AD" clId="Web-{710E4CA9-8629-0436-3518-4F2B1702DA76}" dt="2024-04-10T16:24:26.444" v="68"/>
        <pc:sldMkLst>
          <pc:docMk/>
          <pc:sldMk cId="3335418204" sldId="273"/>
        </pc:sldMkLst>
        <pc:spChg chg="mod">
          <ac:chgData name="Kevin Ho" userId="S::kevin.ho@asapconnected.com::c5c20a64-b843-4445-84dc-80576864790e" providerId="AD" clId="Web-{710E4CA9-8629-0436-3518-4F2B1702DA76}" dt="2024-04-10T16:14:46.663" v="4" actId="20577"/>
          <ac:spMkLst>
            <pc:docMk/>
            <pc:sldMk cId="3335418204" sldId="273"/>
            <ac:spMk id="3" creationId="{AE175602-B73E-4AC9-AF45-E8FC9B5DEBCB}"/>
          </ac:spMkLst>
        </pc:spChg>
        <pc:spChg chg="mod">
          <ac:chgData name="Kevin Ho" userId="S::kevin.ho@asapconnected.com::c5c20a64-b843-4445-84dc-80576864790e" providerId="AD" clId="Web-{710E4CA9-8629-0436-3518-4F2B1702DA76}" dt="2024-04-10T16:23:20.146" v="57" actId="1076"/>
          <ac:spMkLst>
            <pc:docMk/>
            <pc:sldMk cId="3335418204" sldId="273"/>
            <ac:spMk id="4" creationId="{E9C1029E-5F14-DB1C-5E07-0166C8880F08}"/>
          </ac:spMkLst>
        </pc:spChg>
        <pc:spChg chg="add del mod">
          <ac:chgData name="Kevin Ho" userId="S::kevin.ho@asapconnected.com::c5c20a64-b843-4445-84dc-80576864790e" providerId="AD" clId="Web-{710E4CA9-8629-0436-3518-4F2B1702DA76}" dt="2024-04-10T16:23:16.318" v="55"/>
          <ac:spMkLst>
            <pc:docMk/>
            <pc:sldMk cId="3335418204" sldId="273"/>
            <ac:spMk id="6" creationId="{016DB0C8-1CD2-E43B-9A9C-4CF1C876C530}"/>
          </ac:spMkLst>
        </pc:spChg>
        <pc:picChg chg="add del mod">
          <ac:chgData name="Kevin Ho" userId="S::kevin.ho@asapconnected.com::c5c20a64-b843-4445-84dc-80576864790e" providerId="AD" clId="Web-{710E4CA9-8629-0436-3518-4F2B1702DA76}" dt="2024-04-10T16:23:16.318" v="56"/>
          <ac:picMkLst>
            <pc:docMk/>
            <pc:sldMk cId="3335418204" sldId="273"/>
            <ac:picMk id="5" creationId="{AB8F4C73-9E5B-6E8D-EA2A-7B6E8ED75484}"/>
          </ac:picMkLst>
        </pc:picChg>
      </pc:sldChg>
      <pc:sldChg chg="addSp">
        <pc:chgData name="Kevin Ho" userId="S::kevin.ho@asapconnected.com::c5c20a64-b843-4445-84dc-80576864790e" providerId="AD" clId="Web-{710E4CA9-8629-0436-3518-4F2B1702DA76}" dt="2024-04-10T16:24:09.444" v="63"/>
        <pc:sldMkLst>
          <pc:docMk/>
          <pc:sldMk cId="2860002662" sldId="274"/>
        </pc:sldMkLst>
        <pc:spChg chg="add">
          <ac:chgData name="Kevin Ho" userId="S::kevin.ho@asapconnected.com::c5c20a64-b843-4445-84dc-80576864790e" providerId="AD" clId="Web-{710E4CA9-8629-0436-3518-4F2B1702DA76}" dt="2024-04-10T16:24:09.444" v="63"/>
          <ac:spMkLst>
            <pc:docMk/>
            <pc:sldMk cId="2860002662" sldId="274"/>
            <ac:spMk id="4" creationId="{45B00B20-F52E-17A7-9B59-D5271DD697ED}"/>
          </ac:spMkLst>
        </pc:spChg>
      </pc:sldChg>
      <pc:sldChg chg="addSp">
        <pc:chgData name="Kevin Ho" userId="S::kevin.ho@asapconnected.com::c5c20a64-b843-4445-84dc-80576864790e" providerId="AD" clId="Web-{710E4CA9-8629-0436-3518-4F2B1702DA76}" dt="2024-04-10T16:24:11.694" v="65"/>
        <pc:sldMkLst>
          <pc:docMk/>
          <pc:sldMk cId="2486508959" sldId="275"/>
        </pc:sldMkLst>
        <pc:spChg chg="add">
          <ac:chgData name="Kevin Ho" userId="S::kevin.ho@asapconnected.com::c5c20a64-b843-4445-84dc-80576864790e" providerId="AD" clId="Web-{710E4CA9-8629-0436-3518-4F2B1702DA76}" dt="2024-04-10T16:24:11.694" v="65"/>
          <ac:spMkLst>
            <pc:docMk/>
            <pc:sldMk cId="2486508959" sldId="275"/>
            <ac:spMk id="7" creationId="{8CD7F67D-838B-17F4-B9B6-CED63B529796}"/>
          </ac:spMkLst>
        </pc:spChg>
      </pc:sldChg>
      <pc:sldChg chg="addSp">
        <pc:chgData name="Kevin Ho" userId="S::kevin.ho@asapconnected.com::c5c20a64-b843-4445-84dc-80576864790e" providerId="AD" clId="Web-{710E4CA9-8629-0436-3518-4F2B1702DA76}" dt="2024-04-10T16:24:13.975" v="66"/>
        <pc:sldMkLst>
          <pc:docMk/>
          <pc:sldMk cId="1680217513" sldId="276"/>
        </pc:sldMkLst>
        <pc:spChg chg="add">
          <ac:chgData name="Kevin Ho" userId="S::kevin.ho@asapconnected.com::c5c20a64-b843-4445-84dc-80576864790e" providerId="AD" clId="Web-{710E4CA9-8629-0436-3518-4F2B1702DA76}" dt="2024-04-10T16:24:13.975" v="66"/>
          <ac:spMkLst>
            <pc:docMk/>
            <pc:sldMk cId="1680217513" sldId="276"/>
            <ac:spMk id="4" creationId="{00A4681E-D2A1-A34C-3C55-3602250C265A}"/>
          </ac:spMkLst>
        </pc:spChg>
      </pc:sldChg>
      <pc:sldChg chg="modNotes">
        <pc:chgData name="Kevin Ho" userId="S::kevin.ho@asapconnected.com::c5c20a64-b843-4445-84dc-80576864790e" providerId="AD" clId="Web-{710E4CA9-8629-0436-3518-4F2B1702DA76}" dt="2024-04-10T16:24:31.429" v="69"/>
        <pc:sldMkLst>
          <pc:docMk/>
          <pc:sldMk cId="786415168" sldId="366"/>
        </pc:sldMkLst>
      </pc:sldChg>
      <pc:sldChg chg="modSp modNotes">
        <pc:chgData name="Kevin Ho" userId="S::kevin.ho@asapconnected.com::c5c20a64-b843-4445-84dc-80576864790e" providerId="AD" clId="Web-{710E4CA9-8629-0436-3518-4F2B1702DA76}" dt="2024-04-10T16:24:37.976" v="70"/>
        <pc:sldMkLst>
          <pc:docMk/>
          <pc:sldMk cId="1187296125" sldId="367"/>
        </pc:sldMkLst>
        <pc:spChg chg="mod">
          <ac:chgData name="Kevin Ho" userId="S::kevin.ho@asapconnected.com::c5c20a64-b843-4445-84dc-80576864790e" providerId="AD" clId="Web-{710E4CA9-8629-0436-3518-4F2B1702DA76}" dt="2024-04-10T16:15:10.351" v="12" actId="1076"/>
          <ac:spMkLst>
            <pc:docMk/>
            <pc:sldMk cId="1187296125" sldId="367"/>
            <ac:spMk id="2" creationId="{F6C0A07E-6D4D-4431-8504-6DD17D383BC9}"/>
          </ac:spMkLst>
        </pc:spChg>
      </pc:sldChg>
      <pc:sldChg chg="modSp modNotes">
        <pc:chgData name="Kevin Ho" userId="S::kevin.ho@asapconnected.com::c5c20a64-b843-4445-84dc-80576864790e" providerId="AD" clId="Web-{710E4CA9-8629-0436-3518-4F2B1702DA76}" dt="2024-04-10T16:25:12.305" v="81"/>
        <pc:sldMkLst>
          <pc:docMk/>
          <pc:sldMk cId="768116419" sldId="368"/>
        </pc:sldMkLst>
        <pc:spChg chg="mod">
          <ac:chgData name="Kevin Ho" userId="S::kevin.ho@asapconnected.com::c5c20a64-b843-4445-84dc-80576864790e" providerId="AD" clId="Web-{710E4CA9-8629-0436-3518-4F2B1702DA76}" dt="2024-04-10T16:19:46.280" v="47" actId="1076"/>
          <ac:spMkLst>
            <pc:docMk/>
            <pc:sldMk cId="768116419" sldId="368"/>
            <ac:spMk id="8" creationId="{79BE3D5E-7589-2EF4-DA8C-38C828B5F60D}"/>
          </ac:spMkLst>
        </pc:spChg>
      </pc:sldChg>
      <pc:sldChg chg="addSp delSp modSp modNotes">
        <pc:chgData name="Kevin Ho" userId="S::kevin.ho@asapconnected.com::c5c20a64-b843-4445-84dc-80576864790e" providerId="AD" clId="Web-{710E4CA9-8629-0436-3518-4F2B1702DA76}" dt="2024-04-10T16:24:41.179" v="71"/>
        <pc:sldMkLst>
          <pc:docMk/>
          <pc:sldMk cId="56216145" sldId="369"/>
        </pc:sldMkLst>
        <pc:spChg chg="mod">
          <ac:chgData name="Kevin Ho" userId="S::kevin.ho@asapconnected.com::c5c20a64-b843-4445-84dc-80576864790e" providerId="AD" clId="Web-{710E4CA9-8629-0436-3518-4F2B1702DA76}" dt="2024-04-10T16:15:41.211" v="15" actId="20577"/>
          <ac:spMkLst>
            <pc:docMk/>
            <pc:sldMk cId="56216145" sldId="369"/>
            <ac:spMk id="2" creationId="{F6C0A07E-6D4D-4431-8504-6DD17D383BC9}"/>
          </ac:spMkLst>
        </pc:spChg>
        <pc:spChg chg="add del mod">
          <ac:chgData name="Kevin Ho" userId="S::kevin.ho@asapconnected.com::c5c20a64-b843-4445-84dc-80576864790e" providerId="AD" clId="Web-{710E4CA9-8629-0436-3518-4F2B1702DA76}" dt="2024-04-10T16:15:57.884" v="19"/>
          <ac:spMkLst>
            <pc:docMk/>
            <pc:sldMk cId="56216145" sldId="369"/>
            <ac:spMk id="7" creationId="{0F142EC7-A88F-EEFF-BE86-18486757A76F}"/>
          </ac:spMkLst>
        </pc:spChg>
        <pc:grpChg chg="add">
          <ac:chgData name="Kevin Ho" userId="S::kevin.ho@asapconnected.com::c5c20a64-b843-4445-84dc-80576864790e" providerId="AD" clId="Web-{710E4CA9-8629-0436-3518-4F2B1702DA76}" dt="2024-04-10T16:17:48.887" v="33"/>
          <ac:grpSpMkLst>
            <pc:docMk/>
            <pc:sldMk cId="56216145" sldId="369"/>
            <ac:grpSpMk id="12" creationId="{BDCFF547-A584-A848-05ED-C45422C02125}"/>
          </ac:grpSpMkLst>
        </pc:grpChg>
        <pc:picChg chg="add del mod">
          <ac:chgData name="Kevin Ho" userId="S::kevin.ho@asapconnected.com::c5c20a64-b843-4445-84dc-80576864790e" providerId="AD" clId="Web-{710E4CA9-8629-0436-3518-4F2B1702DA76}" dt="2024-04-10T16:16:33.697" v="23"/>
          <ac:picMkLst>
            <pc:docMk/>
            <pc:sldMk cId="56216145" sldId="369"/>
            <ac:picMk id="10" creationId="{E4E8F951-B1C4-8034-F36D-5B6530A58E87}"/>
          </ac:picMkLst>
        </pc:picChg>
        <pc:picChg chg="add mod modCrop">
          <ac:chgData name="Kevin Ho" userId="S::kevin.ho@asapconnected.com::c5c20a64-b843-4445-84dc-80576864790e" providerId="AD" clId="Web-{710E4CA9-8629-0436-3518-4F2B1702DA76}" dt="2024-04-10T16:17:29.980" v="32" actId="1076"/>
          <ac:picMkLst>
            <pc:docMk/>
            <pc:sldMk cId="56216145" sldId="369"/>
            <ac:picMk id="11" creationId="{A16742FB-F54A-4F76-E361-CD700307D7BB}"/>
          </ac:picMkLst>
        </pc:picChg>
      </pc:sldChg>
      <pc:sldChg chg="modNotes">
        <pc:chgData name="Kevin Ho" userId="S::kevin.ho@asapconnected.com::c5c20a64-b843-4445-84dc-80576864790e" providerId="AD" clId="Web-{710E4CA9-8629-0436-3518-4F2B1702DA76}" dt="2024-04-10T16:24:46.351" v="72"/>
        <pc:sldMkLst>
          <pc:docMk/>
          <pc:sldMk cId="2052758578" sldId="370"/>
        </pc:sldMkLst>
      </pc:sldChg>
      <pc:sldChg chg="modNotes">
        <pc:chgData name="Kevin Ho" userId="S::kevin.ho@asapconnected.com::c5c20a64-b843-4445-84dc-80576864790e" providerId="AD" clId="Web-{710E4CA9-8629-0436-3518-4F2B1702DA76}" dt="2024-04-10T16:21:49.315" v="48"/>
        <pc:sldMkLst>
          <pc:docMk/>
          <pc:sldMk cId="4065083863" sldId="371"/>
        </pc:sldMkLst>
      </pc:sldChg>
      <pc:sldChg chg="modNotes">
        <pc:chgData name="Kevin Ho" userId="S::kevin.ho@asapconnected.com::c5c20a64-b843-4445-84dc-80576864790e" providerId="AD" clId="Web-{710E4CA9-8629-0436-3518-4F2B1702DA76}" dt="2024-04-10T16:24:51.633" v="74"/>
        <pc:sldMkLst>
          <pc:docMk/>
          <pc:sldMk cId="2109211025" sldId="373"/>
        </pc:sldMkLst>
      </pc:sldChg>
      <pc:sldChg chg="modNotes">
        <pc:chgData name="Kevin Ho" userId="S::kevin.ho@asapconnected.com::c5c20a64-b843-4445-84dc-80576864790e" providerId="AD" clId="Web-{710E4CA9-8629-0436-3518-4F2B1702DA76}" dt="2024-04-10T16:24:57.914" v="76"/>
        <pc:sldMkLst>
          <pc:docMk/>
          <pc:sldMk cId="95606684" sldId="374"/>
        </pc:sldMkLst>
      </pc:sldChg>
      <pc:sldChg chg="modNotes">
        <pc:chgData name="Kevin Ho" userId="S::kevin.ho@asapconnected.com::c5c20a64-b843-4445-84dc-80576864790e" providerId="AD" clId="Web-{710E4CA9-8629-0436-3518-4F2B1702DA76}" dt="2024-04-10T16:24:59.774" v="77"/>
        <pc:sldMkLst>
          <pc:docMk/>
          <pc:sldMk cId="1937152156" sldId="375"/>
        </pc:sldMkLst>
      </pc:sldChg>
      <pc:sldChg chg="modNotes">
        <pc:chgData name="Kevin Ho" userId="S::kevin.ho@asapconnected.com::c5c20a64-b843-4445-84dc-80576864790e" providerId="AD" clId="Web-{710E4CA9-8629-0436-3518-4F2B1702DA76}" dt="2024-04-10T16:24:49.867" v="73"/>
        <pc:sldMkLst>
          <pc:docMk/>
          <pc:sldMk cId="2584450500" sldId="376"/>
        </pc:sldMkLst>
      </pc:sldChg>
      <pc:sldChg chg="modNotes">
        <pc:chgData name="Kevin Ho" userId="S::kevin.ho@asapconnected.com::c5c20a64-b843-4445-84dc-80576864790e" providerId="AD" clId="Web-{710E4CA9-8629-0436-3518-4F2B1702DA76}" dt="2024-04-10T16:24:53.383" v="75"/>
        <pc:sldMkLst>
          <pc:docMk/>
          <pc:sldMk cId="2061605201" sldId="377"/>
        </pc:sldMkLst>
      </pc:sldChg>
      <pc:sldChg chg="modNotes">
        <pc:chgData name="Kevin Ho" userId="S::kevin.ho@asapconnected.com::c5c20a64-b843-4445-84dc-80576864790e" providerId="AD" clId="Web-{710E4CA9-8629-0436-3518-4F2B1702DA76}" dt="2024-04-10T16:25:09.930" v="80"/>
        <pc:sldMkLst>
          <pc:docMk/>
          <pc:sldMk cId="2032414189" sldId="378"/>
        </pc:sldMkLst>
      </pc:sldChg>
      <pc:sldChg chg="modNotes">
        <pc:chgData name="Kevin Ho" userId="S::kevin.ho@asapconnected.com::c5c20a64-b843-4445-84dc-80576864790e" providerId="AD" clId="Web-{710E4CA9-8629-0436-3518-4F2B1702DA76}" dt="2024-04-10T16:25:08.102" v="79"/>
        <pc:sldMkLst>
          <pc:docMk/>
          <pc:sldMk cId="956871115" sldId="379"/>
        </pc:sldMkLst>
      </pc:sldChg>
      <pc:sldChg chg="modNotes">
        <pc:chgData name="Kevin Ho" userId="S::kevin.ho@asapconnected.com::c5c20a64-b843-4445-84dc-80576864790e" providerId="AD" clId="Web-{710E4CA9-8629-0436-3518-4F2B1702DA76}" dt="2024-04-10T16:25:01.492" v="78"/>
        <pc:sldMkLst>
          <pc:docMk/>
          <pc:sldMk cId="365714074" sldId="380"/>
        </pc:sldMkLst>
      </pc:sldChg>
      <pc:sldChg chg="addSp">
        <pc:chgData name="Kevin Ho" userId="S::kevin.ho@asapconnected.com::c5c20a64-b843-4445-84dc-80576864790e" providerId="AD" clId="Web-{710E4CA9-8629-0436-3518-4F2B1702DA76}" dt="2024-04-10T16:24:01.209" v="59"/>
        <pc:sldMkLst>
          <pc:docMk/>
          <pc:sldMk cId="2428289838" sldId="381"/>
        </pc:sldMkLst>
        <pc:spChg chg="add">
          <ac:chgData name="Kevin Ho" userId="S::kevin.ho@asapconnected.com::c5c20a64-b843-4445-84dc-80576864790e" providerId="AD" clId="Web-{710E4CA9-8629-0436-3518-4F2B1702DA76}" dt="2024-04-10T16:24:01.209" v="59"/>
          <ac:spMkLst>
            <pc:docMk/>
            <pc:sldMk cId="2428289838" sldId="381"/>
            <ac:spMk id="4" creationId="{724EEF9E-2ECD-E874-19EF-8DCCD669AA56}"/>
          </ac:spMkLst>
        </pc:spChg>
      </pc:sldChg>
      <pc:sldChg chg="addSp">
        <pc:chgData name="Kevin Ho" userId="S::kevin.ho@asapconnected.com::c5c20a64-b843-4445-84dc-80576864790e" providerId="AD" clId="Web-{710E4CA9-8629-0436-3518-4F2B1702DA76}" dt="2024-04-10T16:24:03.600" v="60"/>
        <pc:sldMkLst>
          <pc:docMk/>
          <pc:sldMk cId="3737058116" sldId="382"/>
        </pc:sldMkLst>
        <pc:spChg chg="add">
          <ac:chgData name="Kevin Ho" userId="S::kevin.ho@asapconnected.com::c5c20a64-b843-4445-84dc-80576864790e" providerId="AD" clId="Web-{710E4CA9-8629-0436-3518-4F2B1702DA76}" dt="2024-04-10T16:24:03.600" v="60"/>
          <ac:spMkLst>
            <pc:docMk/>
            <pc:sldMk cId="3737058116" sldId="382"/>
            <ac:spMk id="4" creationId="{AB4B8A36-D443-AC4B-8691-B169A26051E8}"/>
          </ac:spMkLst>
        </pc:spChg>
      </pc:sldChg>
      <pc:sldChg chg="addSp">
        <pc:chgData name="Kevin Ho" userId="S::kevin.ho@asapconnected.com::c5c20a64-b843-4445-84dc-80576864790e" providerId="AD" clId="Web-{710E4CA9-8629-0436-3518-4F2B1702DA76}" dt="2024-04-10T16:24:05.350" v="61"/>
        <pc:sldMkLst>
          <pc:docMk/>
          <pc:sldMk cId="312615999" sldId="383"/>
        </pc:sldMkLst>
        <pc:spChg chg="add">
          <ac:chgData name="Kevin Ho" userId="S::kevin.ho@asapconnected.com::c5c20a64-b843-4445-84dc-80576864790e" providerId="AD" clId="Web-{710E4CA9-8629-0436-3518-4F2B1702DA76}" dt="2024-04-10T16:24:05.350" v="61"/>
          <ac:spMkLst>
            <pc:docMk/>
            <pc:sldMk cId="312615999" sldId="383"/>
            <ac:spMk id="4" creationId="{8603A282-21FD-08EB-1AD9-18ED4E1D4A3A}"/>
          </ac:spMkLst>
        </pc:spChg>
      </pc:sldChg>
      <pc:sldChg chg="addSp">
        <pc:chgData name="Kevin Ho" userId="S::kevin.ho@asapconnected.com::c5c20a64-b843-4445-84dc-80576864790e" providerId="AD" clId="Web-{710E4CA9-8629-0436-3518-4F2B1702DA76}" dt="2024-04-10T16:24:07.366" v="62"/>
        <pc:sldMkLst>
          <pc:docMk/>
          <pc:sldMk cId="428207607" sldId="384"/>
        </pc:sldMkLst>
        <pc:spChg chg="add">
          <ac:chgData name="Kevin Ho" userId="S::kevin.ho@asapconnected.com::c5c20a64-b843-4445-84dc-80576864790e" providerId="AD" clId="Web-{710E4CA9-8629-0436-3518-4F2B1702DA76}" dt="2024-04-10T16:24:07.366" v="62"/>
          <ac:spMkLst>
            <pc:docMk/>
            <pc:sldMk cId="428207607" sldId="384"/>
            <ac:spMk id="4" creationId="{0748EED7-F7AB-825B-22E5-DD8D66DDE9FD}"/>
          </ac:spMkLst>
        </pc:spChg>
      </pc:sldChg>
      <pc:sldChg chg="addSp">
        <pc:chgData name="Kevin Ho" userId="S::kevin.ho@asapconnected.com::c5c20a64-b843-4445-84dc-80576864790e" providerId="AD" clId="Web-{710E4CA9-8629-0436-3518-4F2B1702DA76}" dt="2024-04-10T16:24:15.179" v="67"/>
        <pc:sldMkLst>
          <pc:docMk/>
          <pc:sldMk cId="2051716824" sldId="385"/>
        </pc:sldMkLst>
        <pc:spChg chg="add">
          <ac:chgData name="Kevin Ho" userId="S::kevin.ho@asapconnected.com::c5c20a64-b843-4445-84dc-80576864790e" providerId="AD" clId="Web-{710E4CA9-8629-0436-3518-4F2B1702DA76}" dt="2024-04-10T16:24:15.179" v="67"/>
          <ac:spMkLst>
            <pc:docMk/>
            <pc:sldMk cId="2051716824" sldId="385"/>
            <ac:spMk id="4" creationId="{7CA43CC4-9923-AD5B-E086-D0E6383FE695}"/>
          </ac:spMkLst>
        </pc:spChg>
      </pc:sldChg>
    </pc:docChg>
  </pc:docChgLst>
  <pc:docChgLst>
    <pc:chgData name="Kevin Ho" userId="S::kevin.ho@asapconnected.com::c5c20a64-b843-4445-84dc-80576864790e" providerId="AD" clId="Web-{325508F7-61BC-C138-3787-F91487BE9AB3}"/>
    <pc:docChg chg="addSld modSld sldOrd">
      <pc:chgData name="Kevin Ho" userId="S::kevin.ho@asapconnected.com::c5c20a64-b843-4445-84dc-80576864790e" providerId="AD" clId="Web-{325508F7-61BC-C138-3787-F91487BE9AB3}" dt="2024-04-10T20:23:07.518" v="95" actId="1076"/>
      <pc:docMkLst>
        <pc:docMk/>
      </pc:docMkLst>
      <pc:sldChg chg="modSp">
        <pc:chgData name="Kevin Ho" userId="S::kevin.ho@asapconnected.com::c5c20a64-b843-4445-84dc-80576864790e" providerId="AD" clId="Web-{325508F7-61BC-C138-3787-F91487BE9AB3}" dt="2024-04-10T20:21:52.016" v="93" actId="20577"/>
        <pc:sldMkLst>
          <pc:docMk/>
          <pc:sldMk cId="786415168" sldId="366"/>
        </pc:sldMkLst>
        <pc:spChg chg="mod">
          <ac:chgData name="Kevin Ho" userId="S::kevin.ho@asapconnected.com::c5c20a64-b843-4445-84dc-80576864790e" providerId="AD" clId="Web-{325508F7-61BC-C138-3787-F91487BE9AB3}" dt="2024-04-10T20:21:52.016" v="93" actId="20577"/>
          <ac:spMkLst>
            <pc:docMk/>
            <pc:sldMk cId="786415168" sldId="366"/>
            <ac:spMk id="2" creationId="{F6C0A07E-6D4D-4431-8504-6DD17D383BC9}"/>
          </ac:spMkLst>
        </pc:spChg>
        <pc:picChg chg="mod">
          <ac:chgData name="Kevin Ho" userId="S::kevin.ho@asapconnected.com::c5c20a64-b843-4445-84dc-80576864790e" providerId="AD" clId="Web-{325508F7-61BC-C138-3787-F91487BE9AB3}" dt="2024-04-10T20:20:28.514" v="92" actId="1076"/>
          <ac:picMkLst>
            <pc:docMk/>
            <pc:sldMk cId="786415168" sldId="366"/>
            <ac:picMk id="8" creationId="{38E87E1B-40BA-99B1-B07D-FD5B0F8FDC31}"/>
          </ac:picMkLst>
        </pc:picChg>
      </pc:sldChg>
      <pc:sldChg chg="modSp">
        <pc:chgData name="Kevin Ho" userId="S::kevin.ho@asapconnected.com::c5c20a64-b843-4445-84dc-80576864790e" providerId="AD" clId="Web-{325508F7-61BC-C138-3787-F91487BE9AB3}" dt="2024-04-10T20:23:07.518" v="95" actId="1076"/>
        <pc:sldMkLst>
          <pc:docMk/>
          <pc:sldMk cId="95606684" sldId="374"/>
        </pc:sldMkLst>
        <pc:spChg chg="mod">
          <ac:chgData name="Kevin Ho" userId="S::kevin.ho@asapconnected.com::c5c20a64-b843-4445-84dc-80576864790e" providerId="AD" clId="Web-{325508F7-61BC-C138-3787-F91487BE9AB3}" dt="2024-04-10T20:23:07.518" v="95" actId="1076"/>
          <ac:spMkLst>
            <pc:docMk/>
            <pc:sldMk cId="95606684" sldId="374"/>
            <ac:spMk id="5" creationId="{B988561F-33CE-0083-6EE3-8E4AA3C5B169}"/>
          </ac:spMkLst>
        </pc:spChg>
      </pc:sldChg>
      <pc:sldChg chg="addSp modSp add ord replId">
        <pc:chgData name="Kevin Ho" userId="S::kevin.ho@asapconnected.com::c5c20a64-b843-4445-84dc-80576864790e" providerId="AD" clId="Web-{325508F7-61BC-C138-3787-F91487BE9AB3}" dt="2024-04-10T20:10:39.282" v="90" actId="1076"/>
        <pc:sldMkLst>
          <pc:docMk/>
          <pc:sldMk cId="241697923" sldId="386"/>
        </pc:sldMkLst>
        <pc:spChg chg="mod">
          <ac:chgData name="Kevin Ho" userId="S::kevin.ho@asapconnected.com::c5c20a64-b843-4445-84dc-80576864790e" providerId="AD" clId="Web-{325508F7-61BC-C138-3787-F91487BE9AB3}" dt="2024-04-10T20:10:39.282" v="90" actId="1076"/>
          <ac:spMkLst>
            <pc:docMk/>
            <pc:sldMk cId="241697923" sldId="386"/>
            <ac:spMk id="2" creationId="{B16434D1-9BC5-834A-A74C-8015666A7ACC}"/>
          </ac:spMkLst>
        </pc:spChg>
        <pc:spChg chg="add mod">
          <ac:chgData name="Kevin Ho" userId="S::kevin.ho@asapconnected.com::c5c20a64-b843-4445-84dc-80576864790e" providerId="AD" clId="Web-{325508F7-61BC-C138-3787-F91487BE9AB3}" dt="2024-04-10T20:09:56.859" v="80" actId="1076"/>
          <ac:spMkLst>
            <pc:docMk/>
            <pc:sldMk cId="241697923" sldId="386"/>
            <ac:spMk id="3" creationId="{8A1D1394-B194-9C72-DE8B-FF91654578F8}"/>
          </ac:spMkLst>
        </pc:spChg>
        <pc:spChg chg="add mod">
          <ac:chgData name="Kevin Ho" userId="S::kevin.ho@asapconnected.com::c5c20a64-b843-4445-84dc-80576864790e" providerId="AD" clId="Web-{325508F7-61BC-C138-3787-F91487BE9AB3}" dt="2024-04-10T20:10:00.015" v="81" actId="1076"/>
          <ac:spMkLst>
            <pc:docMk/>
            <pc:sldMk cId="241697923" sldId="386"/>
            <ac:spMk id="5" creationId="{2A206882-0912-C009-3E3B-CE540E74FFA4}"/>
          </ac:spMkLst>
        </pc:spChg>
        <pc:spChg chg="add mod">
          <ac:chgData name="Kevin Ho" userId="S::kevin.ho@asapconnected.com::c5c20a64-b843-4445-84dc-80576864790e" providerId="AD" clId="Web-{325508F7-61BC-C138-3787-F91487BE9AB3}" dt="2024-04-10T20:10:32.828" v="89"/>
          <ac:spMkLst>
            <pc:docMk/>
            <pc:sldMk cId="241697923" sldId="386"/>
            <ac:spMk id="7" creationId="{F13FE851-7848-A005-7FF2-26B157D889A2}"/>
          </ac:spMkLst>
        </pc:spChg>
        <pc:picChg chg="add mod">
          <ac:chgData name="Kevin Ho" userId="S::kevin.ho@asapconnected.com::c5c20a64-b843-4445-84dc-80576864790e" providerId="AD" clId="Web-{325508F7-61BC-C138-3787-F91487BE9AB3}" dt="2024-04-10T20:10:08.734" v="86" actId="1076"/>
          <ac:picMkLst>
            <pc:docMk/>
            <pc:sldMk cId="241697923" sldId="386"/>
            <ac:picMk id="6" creationId="{951A6134-8EF2-8EE1-0681-2B3CB64562BA}"/>
          </ac:picMkLst>
        </pc:picChg>
      </pc:sldChg>
    </pc:docChg>
  </pc:docChgLst>
  <pc:docChgLst>
    <pc:chgData name="Kevin Ho" userId="S::kevin.ho@asapconnected.com::c5c20a64-b843-4445-84dc-80576864790e" providerId="AD" clId="Web-{A9685C9C-FECA-F6EA-0022-A57B0B6F8C46}"/>
    <pc:docChg chg="modSld">
      <pc:chgData name="Kevin Ho" userId="S::kevin.ho@asapconnected.com::c5c20a64-b843-4445-84dc-80576864790e" providerId="AD" clId="Web-{A9685C9C-FECA-F6EA-0022-A57B0B6F8C46}" dt="2024-04-09T22:40:03.032" v="27" actId="20577"/>
      <pc:docMkLst>
        <pc:docMk/>
      </pc:docMkLst>
      <pc:sldChg chg="modSp">
        <pc:chgData name="Kevin Ho" userId="S::kevin.ho@asapconnected.com::c5c20a64-b843-4445-84dc-80576864790e" providerId="AD" clId="Web-{A9685C9C-FECA-F6EA-0022-A57B0B6F8C46}" dt="2024-04-09T22:40:03.032" v="27" actId="20577"/>
        <pc:sldMkLst>
          <pc:docMk/>
          <pc:sldMk cId="2860002662" sldId="274"/>
        </pc:sldMkLst>
        <pc:spChg chg="mod">
          <ac:chgData name="Kevin Ho" userId="S::kevin.ho@asapconnected.com::c5c20a64-b843-4445-84dc-80576864790e" providerId="AD" clId="Web-{A9685C9C-FECA-F6EA-0022-A57B0B6F8C46}" dt="2024-04-09T22:40:03.032" v="27" actId="20577"/>
          <ac:spMkLst>
            <pc:docMk/>
            <pc:sldMk cId="2860002662" sldId="274"/>
            <ac:spMk id="9" creationId="{99778254-00D8-DE8A-B092-5B8DB6E7BE11}"/>
          </ac:spMkLst>
        </pc:spChg>
      </pc:sldChg>
      <pc:sldChg chg="modSp">
        <pc:chgData name="Kevin Ho" userId="S::kevin.ho@asapconnected.com::c5c20a64-b843-4445-84dc-80576864790e" providerId="AD" clId="Web-{A9685C9C-FECA-F6EA-0022-A57B0B6F8C46}" dt="2024-04-09T22:39:26.344" v="22" actId="14100"/>
        <pc:sldMkLst>
          <pc:docMk/>
          <pc:sldMk cId="2486508959" sldId="275"/>
        </pc:sldMkLst>
        <pc:spChg chg="mod">
          <ac:chgData name="Kevin Ho" userId="S::kevin.ho@asapconnected.com::c5c20a64-b843-4445-84dc-80576864790e" providerId="AD" clId="Web-{A9685C9C-FECA-F6EA-0022-A57B0B6F8C46}" dt="2024-04-09T22:38:40.343" v="15" actId="1076"/>
          <ac:spMkLst>
            <pc:docMk/>
            <pc:sldMk cId="2486508959" sldId="275"/>
            <ac:spMk id="5" creationId="{EE88399A-F4C8-D9D6-5E71-F3D4FE067767}"/>
          </ac:spMkLst>
        </pc:spChg>
        <pc:spChg chg="mod">
          <ac:chgData name="Kevin Ho" userId="S::kevin.ho@asapconnected.com::c5c20a64-b843-4445-84dc-80576864790e" providerId="AD" clId="Web-{A9685C9C-FECA-F6EA-0022-A57B0B6F8C46}" dt="2024-04-09T22:39:26.344" v="22" actId="14100"/>
          <ac:spMkLst>
            <pc:docMk/>
            <pc:sldMk cId="2486508959" sldId="275"/>
            <ac:spMk id="8" creationId="{6F8105A9-71AE-8DCC-59DB-910D612B9F3D}"/>
          </ac:spMkLst>
        </pc:spChg>
        <pc:cxnChg chg="mod">
          <ac:chgData name="Kevin Ho" userId="S::kevin.ho@asapconnected.com::c5c20a64-b843-4445-84dc-80576864790e" providerId="AD" clId="Web-{A9685C9C-FECA-F6EA-0022-A57B0B6F8C46}" dt="2024-04-09T22:39:20.812" v="20"/>
          <ac:cxnSpMkLst>
            <pc:docMk/>
            <pc:sldMk cId="2486508959" sldId="275"/>
            <ac:cxnSpMk id="10" creationId="{F9461084-4AE2-999A-4619-42A7E220FE51}"/>
          </ac:cxnSpMkLst>
        </pc:cxnChg>
      </pc:sldChg>
    </pc:docChg>
  </pc:docChgLst>
  <pc:docChgLst>
    <pc:chgData name="Kevin Ho" userId="S::kevin.ho@asapconnected.com::c5c20a64-b843-4445-84dc-80576864790e" providerId="AD" clId="Web-{A08BA578-24A3-3827-3833-DE4CE9020ADF}"/>
    <pc:docChg chg="modSld">
      <pc:chgData name="Kevin Ho" userId="S::kevin.ho@asapconnected.com::c5c20a64-b843-4445-84dc-80576864790e" providerId="AD" clId="Web-{A08BA578-24A3-3827-3833-DE4CE9020ADF}" dt="2024-03-21T19:57:19.304" v="35" actId="20577"/>
      <pc:docMkLst>
        <pc:docMk/>
      </pc:docMkLst>
      <pc:sldChg chg="modSp">
        <pc:chgData name="Kevin Ho" userId="S::kevin.ho@asapconnected.com::c5c20a64-b843-4445-84dc-80576864790e" providerId="AD" clId="Web-{A08BA578-24A3-3827-3833-DE4CE9020ADF}" dt="2024-03-21T19:57:19.304" v="35" actId="20577"/>
        <pc:sldMkLst>
          <pc:docMk/>
          <pc:sldMk cId="3335418204" sldId="273"/>
        </pc:sldMkLst>
        <pc:spChg chg="mod">
          <ac:chgData name="Kevin Ho" userId="S::kevin.ho@asapconnected.com::c5c20a64-b843-4445-84dc-80576864790e" providerId="AD" clId="Web-{A08BA578-24A3-3827-3833-DE4CE9020ADF}" dt="2024-03-21T19:57:19.304" v="35" actId="20577"/>
          <ac:spMkLst>
            <pc:docMk/>
            <pc:sldMk cId="3335418204" sldId="273"/>
            <ac:spMk id="3" creationId="{AE175602-B73E-4AC9-AF45-E8FC9B5DEBCB}"/>
          </ac:spMkLst>
        </pc:spChg>
      </pc:sldChg>
    </pc:docChg>
  </pc:docChgLst>
  <pc:docChgLst>
    <pc:chgData name="Kevin Ho" userId="S::kevin.ho@asapconnected.com::c5c20a64-b843-4445-84dc-80576864790e" providerId="AD" clId="Web-{AA029778-961F-93B3-2F3A-95F18526075E}"/>
    <pc:docChg chg="modSld">
      <pc:chgData name="Kevin Ho" userId="S::kevin.ho@asapconnected.com::c5c20a64-b843-4445-84dc-80576864790e" providerId="AD" clId="Web-{AA029778-961F-93B3-2F3A-95F18526075E}" dt="2024-04-01T18:04:04.695" v="23" actId="20577"/>
      <pc:docMkLst>
        <pc:docMk/>
      </pc:docMkLst>
      <pc:sldChg chg="modSp">
        <pc:chgData name="Kevin Ho" userId="S::kevin.ho@asapconnected.com::c5c20a64-b843-4445-84dc-80576864790e" providerId="AD" clId="Web-{AA029778-961F-93B3-2F3A-95F18526075E}" dt="2024-04-01T18:04:04.695" v="23" actId="20577"/>
        <pc:sldMkLst>
          <pc:docMk/>
          <pc:sldMk cId="3335418204" sldId="273"/>
        </pc:sldMkLst>
        <pc:spChg chg="mod">
          <ac:chgData name="Kevin Ho" userId="S::kevin.ho@asapconnected.com::c5c20a64-b843-4445-84dc-80576864790e" providerId="AD" clId="Web-{AA029778-961F-93B3-2F3A-95F18526075E}" dt="2024-04-01T18:04:04.695" v="23" actId="20577"/>
          <ac:spMkLst>
            <pc:docMk/>
            <pc:sldMk cId="3335418204" sldId="273"/>
            <ac:spMk id="3" creationId="{AE175602-B73E-4AC9-AF45-E8FC9B5DEBCB}"/>
          </ac:spMkLst>
        </pc:spChg>
      </pc:sldChg>
    </pc:docChg>
  </pc:docChgLst>
  <pc:docChgLst>
    <pc:chgData name="Kevin Ho" userId="S::kevin.ho@asapconnected.com::c5c20a64-b843-4445-84dc-80576864790e" providerId="AD" clId="Web-{D37F5E17-7D1B-DF79-9D6A-21FE3D637443}"/>
    <pc:docChg chg="addSld delSld modSld sldOrd">
      <pc:chgData name="Kevin Ho" userId="S::kevin.ho@asapconnected.com::c5c20a64-b843-4445-84dc-80576864790e" providerId="AD" clId="Web-{D37F5E17-7D1B-DF79-9D6A-21FE3D637443}" dt="2024-04-04T21:37:43.597" v="326" actId="20577"/>
      <pc:docMkLst>
        <pc:docMk/>
      </pc:docMkLst>
      <pc:sldChg chg="modSp add">
        <pc:chgData name="Kevin Ho" userId="S::kevin.ho@asapconnected.com::c5c20a64-b843-4445-84dc-80576864790e" providerId="AD" clId="Web-{D37F5E17-7D1B-DF79-9D6A-21FE3D637443}" dt="2024-04-04T21:36:47.987" v="302" actId="20577"/>
        <pc:sldMkLst>
          <pc:docMk/>
          <pc:sldMk cId="1442588694" sldId="271"/>
        </pc:sldMkLst>
        <pc:spChg chg="mod">
          <ac:chgData name="Kevin Ho" userId="S::kevin.ho@asapconnected.com::c5c20a64-b843-4445-84dc-80576864790e" providerId="AD" clId="Web-{D37F5E17-7D1B-DF79-9D6A-21FE3D637443}" dt="2024-04-04T21:36:47.987" v="302" actId="20577"/>
          <ac:spMkLst>
            <pc:docMk/>
            <pc:sldMk cId="1442588694" sldId="271"/>
            <ac:spMk id="2" creationId="{B16434D1-9BC5-834A-A74C-8015666A7ACC}"/>
          </ac:spMkLst>
        </pc:spChg>
      </pc:sldChg>
      <pc:sldChg chg="addSp delSp">
        <pc:chgData name="Kevin Ho" userId="S::kevin.ho@asapconnected.com::c5c20a64-b843-4445-84dc-80576864790e" providerId="AD" clId="Web-{D37F5E17-7D1B-DF79-9D6A-21FE3D637443}" dt="2024-04-04T19:24:05.449" v="84"/>
        <pc:sldMkLst>
          <pc:docMk/>
          <pc:sldMk cId="3335418204" sldId="273"/>
        </pc:sldMkLst>
        <pc:picChg chg="del">
          <ac:chgData name="Kevin Ho" userId="S::kevin.ho@asapconnected.com::c5c20a64-b843-4445-84dc-80576864790e" providerId="AD" clId="Web-{D37F5E17-7D1B-DF79-9D6A-21FE3D637443}" dt="2024-04-04T19:23:49.964" v="80"/>
          <ac:picMkLst>
            <pc:docMk/>
            <pc:sldMk cId="3335418204" sldId="273"/>
            <ac:picMk id="5" creationId="{6009BD79-D116-EF27-9348-6B9B3818E69E}"/>
          </ac:picMkLst>
        </pc:picChg>
        <pc:picChg chg="add del">
          <ac:chgData name="Kevin Ho" userId="S::kevin.ho@asapconnected.com::c5c20a64-b843-4445-84dc-80576864790e" providerId="AD" clId="Web-{D37F5E17-7D1B-DF79-9D6A-21FE3D637443}" dt="2024-04-04T19:24:04.917" v="83"/>
          <ac:picMkLst>
            <pc:docMk/>
            <pc:sldMk cId="3335418204" sldId="273"/>
            <ac:picMk id="7" creationId="{20C31DEB-ACA4-72CA-4A30-4023E62C563C}"/>
          </ac:picMkLst>
        </pc:picChg>
        <pc:picChg chg="add">
          <ac:chgData name="Kevin Ho" userId="S::kevin.ho@asapconnected.com::c5c20a64-b843-4445-84dc-80576864790e" providerId="AD" clId="Web-{D37F5E17-7D1B-DF79-9D6A-21FE3D637443}" dt="2024-04-04T19:24:05.449" v="84"/>
          <ac:picMkLst>
            <pc:docMk/>
            <pc:sldMk cId="3335418204" sldId="273"/>
            <ac:picMk id="9" creationId="{4EDF97A5-AAAE-6F0B-A739-DA9DAEF95DEB}"/>
          </ac:picMkLst>
        </pc:picChg>
      </pc:sldChg>
      <pc:sldChg chg="add del">
        <pc:chgData name="Kevin Ho" userId="S::kevin.ho@asapconnected.com::c5c20a64-b843-4445-84dc-80576864790e" providerId="AD" clId="Web-{D37F5E17-7D1B-DF79-9D6A-21FE3D637443}" dt="2024-04-04T20:40:25.551" v="213"/>
        <pc:sldMkLst>
          <pc:docMk/>
          <pc:sldMk cId="2121052239" sldId="312"/>
        </pc:sldMkLst>
      </pc:sldChg>
      <pc:sldChg chg="modSp add del">
        <pc:chgData name="Kevin Ho" userId="S::kevin.ho@asapconnected.com::c5c20a64-b843-4445-84dc-80576864790e" providerId="AD" clId="Web-{D37F5E17-7D1B-DF79-9D6A-21FE3D637443}" dt="2024-04-04T19:24:41.653" v="92"/>
        <pc:sldMkLst>
          <pc:docMk/>
          <pc:sldMk cId="3835566813" sldId="323"/>
        </pc:sldMkLst>
        <pc:spChg chg="mod">
          <ac:chgData name="Kevin Ho" userId="S::kevin.ho@asapconnected.com::c5c20a64-b843-4445-84dc-80576864790e" providerId="AD" clId="Web-{D37F5E17-7D1B-DF79-9D6A-21FE3D637443}" dt="2024-04-04T19:21:57.491" v="34" actId="20577"/>
          <ac:spMkLst>
            <pc:docMk/>
            <pc:sldMk cId="3835566813" sldId="323"/>
            <ac:spMk id="3" creationId="{267BAD83-C229-456D-8654-87F3E0422EC5}"/>
          </ac:spMkLst>
        </pc:spChg>
        <pc:spChg chg="mod">
          <ac:chgData name="Kevin Ho" userId="S::kevin.ho@asapconnected.com::c5c20a64-b843-4445-84dc-80576864790e" providerId="AD" clId="Web-{D37F5E17-7D1B-DF79-9D6A-21FE3D637443}" dt="2024-04-04T19:20:43.160" v="10" actId="20577"/>
          <ac:spMkLst>
            <pc:docMk/>
            <pc:sldMk cId="3835566813" sldId="323"/>
            <ac:spMk id="4" creationId="{98877B8D-DEFD-27E5-3802-47CAA86AD55E}"/>
          </ac:spMkLst>
        </pc:spChg>
      </pc:sldChg>
      <pc:sldChg chg="addSp delSp modSp">
        <pc:chgData name="Kevin Ho" userId="S::kevin.ho@asapconnected.com::c5c20a64-b843-4445-84dc-80576864790e" providerId="AD" clId="Web-{D37F5E17-7D1B-DF79-9D6A-21FE3D637443}" dt="2024-04-04T19:26:38.188" v="113" actId="1076"/>
        <pc:sldMkLst>
          <pc:docMk/>
          <pc:sldMk cId="786415168" sldId="366"/>
        </pc:sldMkLst>
        <pc:spChg chg="mod">
          <ac:chgData name="Kevin Ho" userId="S::kevin.ho@asapconnected.com::c5c20a64-b843-4445-84dc-80576864790e" providerId="AD" clId="Web-{D37F5E17-7D1B-DF79-9D6A-21FE3D637443}" dt="2024-04-04T19:23:14.712" v="74" actId="1076"/>
          <ac:spMkLst>
            <pc:docMk/>
            <pc:sldMk cId="786415168" sldId="366"/>
            <ac:spMk id="2" creationId="{F6C0A07E-6D4D-4431-8504-6DD17D383BC9}"/>
          </ac:spMkLst>
        </pc:spChg>
        <pc:grpChg chg="del">
          <ac:chgData name="Kevin Ho" userId="S::kevin.ho@asapconnected.com::c5c20a64-b843-4445-84dc-80576864790e" providerId="AD" clId="Web-{D37F5E17-7D1B-DF79-9D6A-21FE3D637443}" dt="2024-04-04T19:22:50.430" v="36"/>
          <ac:grpSpMkLst>
            <pc:docMk/>
            <pc:sldMk cId="786415168" sldId="366"/>
            <ac:grpSpMk id="6" creationId="{EB4A471B-E63C-A4DC-4E33-9E3BA3A7367E}"/>
          </ac:grpSpMkLst>
        </pc:grpChg>
        <pc:picChg chg="mod">
          <ac:chgData name="Kevin Ho" userId="S::kevin.ho@asapconnected.com::c5c20a64-b843-4445-84dc-80576864790e" providerId="AD" clId="Web-{D37F5E17-7D1B-DF79-9D6A-21FE3D637443}" dt="2024-04-04T19:24:02.167" v="82" actId="1076"/>
          <ac:picMkLst>
            <pc:docMk/>
            <pc:sldMk cId="786415168" sldId="366"/>
            <ac:picMk id="7" creationId="{2B3D94EB-BBDE-8D26-891F-D011CB0CEBF7}"/>
          </ac:picMkLst>
        </pc:picChg>
        <pc:picChg chg="add mod">
          <ac:chgData name="Kevin Ho" userId="S::kevin.ho@asapconnected.com::c5c20a64-b843-4445-84dc-80576864790e" providerId="AD" clId="Web-{D37F5E17-7D1B-DF79-9D6A-21FE3D637443}" dt="2024-04-04T19:26:38.188" v="113" actId="1076"/>
          <ac:picMkLst>
            <pc:docMk/>
            <pc:sldMk cId="786415168" sldId="366"/>
            <ac:picMk id="8" creationId="{38E87E1B-40BA-99B1-B07D-FD5B0F8FDC31}"/>
          </ac:picMkLst>
        </pc:picChg>
      </pc:sldChg>
      <pc:sldChg chg="del">
        <pc:chgData name="Kevin Ho" userId="S::kevin.ho@asapconnected.com::c5c20a64-b843-4445-84dc-80576864790e" providerId="AD" clId="Web-{D37F5E17-7D1B-DF79-9D6A-21FE3D637443}" dt="2024-04-04T19:18:42.281" v="0"/>
        <pc:sldMkLst>
          <pc:docMk/>
          <pc:sldMk cId="127058267" sldId="367"/>
        </pc:sldMkLst>
      </pc:sldChg>
      <pc:sldChg chg="addSp delSp modSp add ord replId">
        <pc:chgData name="Kevin Ho" userId="S::kevin.ho@asapconnected.com::c5c20a64-b843-4445-84dc-80576864790e" providerId="AD" clId="Web-{D37F5E17-7D1B-DF79-9D6A-21FE3D637443}" dt="2024-04-04T21:36:37.236" v="296"/>
        <pc:sldMkLst>
          <pc:docMk/>
          <pc:sldMk cId="1187296125" sldId="367"/>
        </pc:sldMkLst>
        <pc:grpChg chg="del">
          <ac:chgData name="Kevin Ho" userId="S::kevin.ho@asapconnected.com::c5c20a64-b843-4445-84dc-80576864790e" providerId="AD" clId="Web-{D37F5E17-7D1B-DF79-9D6A-21FE3D637443}" dt="2024-04-04T19:30:54.244" v="115"/>
          <ac:grpSpMkLst>
            <pc:docMk/>
            <pc:sldMk cId="1187296125" sldId="367"/>
            <ac:grpSpMk id="6" creationId="{EB4A471B-E63C-A4DC-4E33-9E3BA3A7367E}"/>
          </ac:grpSpMkLst>
        </pc:grpChg>
        <pc:picChg chg="del">
          <ac:chgData name="Kevin Ho" userId="S::kevin.ho@asapconnected.com::c5c20a64-b843-4445-84dc-80576864790e" providerId="AD" clId="Web-{D37F5E17-7D1B-DF79-9D6A-21FE3D637443}" dt="2024-04-04T19:24:09.105" v="85"/>
          <ac:picMkLst>
            <pc:docMk/>
            <pc:sldMk cId="1187296125" sldId="367"/>
            <ac:picMk id="7" creationId="{2B3D94EB-BBDE-8D26-891F-D011CB0CEBF7}"/>
          </ac:picMkLst>
        </pc:picChg>
        <pc:picChg chg="add">
          <ac:chgData name="Kevin Ho" userId="S::kevin.ho@asapconnected.com::c5c20a64-b843-4445-84dc-80576864790e" providerId="AD" clId="Web-{D37F5E17-7D1B-DF79-9D6A-21FE3D637443}" dt="2024-04-04T19:24:09.496" v="86"/>
          <ac:picMkLst>
            <pc:docMk/>
            <pc:sldMk cId="1187296125" sldId="367"/>
            <ac:picMk id="9" creationId="{93F0D308-261A-4163-DE6C-3A414E61ED49}"/>
          </ac:picMkLst>
        </pc:picChg>
        <pc:picChg chg="add mod">
          <ac:chgData name="Kevin Ho" userId="S::kevin.ho@asapconnected.com::c5c20a64-b843-4445-84dc-80576864790e" providerId="AD" clId="Web-{D37F5E17-7D1B-DF79-9D6A-21FE3D637443}" dt="2024-04-04T19:31:58.637" v="117" actId="1076"/>
          <ac:picMkLst>
            <pc:docMk/>
            <pc:sldMk cId="1187296125" sldId="367"/>
            <ac:picMk id="10" creationId="{287BC2D8-3EDB-D7D4-5E04-DA168139135D}"/>
          </ac:picMkLst>
        </pc:picChg>
      </pc:sldChg>
      <pc:sldChg chg="addSp delSp modSp add replId">
        <pc:chgData name="Kevin Ho" userId="S::kevin.ho@asapconnected.com::c5c20a64-b843-4445-84dc-80576864790e" providerId="AD" clId="Web-{D37F5E17-7D1B-DF79-9D6A-21FE3D637443}" dt="2024-04-04T19:26:16.594" v="111" actId="20577"/>
        <pc:sldMkLst>
          <pc:docMk/>
          <pc:sldMk cId="768116419" sldId="368"/>
        </pc:sldMkLst>
        <pc:spChg chg="del">
          <ac:chgData name="Kevin Ho" userId="S::kevin.ho@asapconnected.com::c5c20a64-b843-4445-84dc-80576864790e" providerId="AD" clId="Web-{D37F5E17-7D1B-DF79-9D6A-21FE3D637443}" dt="2024-04-04T19:24:36.856" v="91"/>
          <ac:spMkLst>
            <pc:docMk/>
            <pc:sldMk cId="768116419" sldId="368"/>
            <ac:spMk id="2" creationId="{F6C0A07E-6D4D-4431-8504-6DD17D383BC9}"/>
          </ac:spMkLst>
        </pc:spChg>
        <pc:spChg chg="add mod">
          <ac:chgData name="Kevin Ho" userId="S::kevin.ho@asapconnected.com::c5c20a64-b843-4445-84dc-80576864790e" providerId="AD" clId="Web-{D37F5E17-7D1B-DF79-9D6A-21FE3D637443}" dt="2024-04-04T19:26:16.594" v="111" actId="20577"/>
          <ac:spMkLst>
            <pc:docMk/>
            <pc:sldMk cId="768116419" sldId="368"/>
            <ac:spMk id="8" creationId="{79BE3D5E-7589-2EF4-DA8C-38C828B5F60D}"/>
          </ac:spMkLst>
        </pc:spChg>
        <pc:spChg chg="add">
          <ac:chgData name="Kevin Ho" userId="S::kevin.ho@asapconnected.com::c5c20a64-b843-4445-84dc-80576864790e" providerId="AD" clId="Web-{D37F5E17-7D1B-DF79-9D6A-21FE3D637443}" dt="2024-04-04T19:24:33.622" v="90"/>
          <ac:spMkLst>
            <pc:docMk/>
            <pc:sldMk cId="768116419" sldId="368"/>
            <ac:spMk id="11" creationId="{55B2822D-6C83-53C1-6678-7A19C42912B8}"/>
          </ac:spMkLst>
        </pc:spChg>
        <pc:grpChg chg="del">
          <ac:chgData name="Kevin Ho" userId="S::kevin.ho@asapconnected.com::c5c20a64-b843-4445-84dc-80576864790e" providerId="AD" clId="Web-{D37F5E17-7D1B-DF79-9D6A-21FE3D637443}" dt="2024-04-04T19:24:32.200" v="88"/>
          <ac:grpSpMkLst>
            <pc:docMk/>
            <pc:sldMk cId="768116419" sldId="368"/>
            <ac:grpSpMk id="6" creationId="{EB4A471B-E63C-A4DC-4E33-9E3BA3A7367E}"/>
          </ac:grpSpMkLst>
        </pc:grpChg>
      </pc:sldChg>
      <pc:sldChg chg="add replId">
        <pc:chgData name="Kevin Ho" userId="S::kevin.ho@asapconnected.com::c5c20a64-b843-4445-84dc-80576864790e" providerId="AD" clId="Web-{D37F5E17-7D1B-DF79-9D6A-21FE3D637443}" dt="2024-04-04T19:30:48.525" v="114"/>
        <pc:sldMkLst>
          <pc:docMk/>
          <pc:sldMk cId="56216145" sldId="369"/>
        </pc:sldMkLst>
      </pc:sldChg>
      <pc:sldChg chg="addSp delSp modSp add replId">
        <pc:chgData name="Kevin Ho" userId="S::kevin.ho@asapconnected.com::c5c20a64-b843-4445-84dc-80576864790e" providerId="AD" clId="Web-{D37F5E17-7D1B-DF79-9D6A-21FE3D637443}" dt="2024-04-04T19:52:35.775" v="170" actId="1076"/>
        <pc:sldMkLst>
          <pc:docMk/>
          <pc:sldMk cId="2052758578" sldId="370"/>
        </pc:sldMkLst>
        <pc:spChg chg="mod">
          <ac:chgData name="Kevin Ho" userId="S::kevin.ho@asapconnected.com::c5c20a64-b843-4445-84dc-80576864790e" providerId="AD" clId="Web-{D37F5E17-7D1B-DF79-9D6A-21FE3D637443}" dt="2024-04-04T19:34:12.753" v="123" actId="20577"/>
          <ac:spMkLst>
            <pc:docMk/>
            <pc:sldMk cId="2052758578" sldId="370"/>
            <ac:spMk id="2" creationId="{F6C0A07E-6D4D-4431-8504-6DD17D383BC9}"/>
          </ac:spMkLst>
        </pc:spChg>
        <pc:grpChg chg="del">
          <ac:chgData name="Kevin Ho" userId="S::kevin.ho@asapconnected.com::c5c20a64-b843-4445-84dc-80576864790e" providerId="AD" clId="Web-{D37F5E17-7D1B-DF79-9D6A-21FE3D637443}" dt="2024-04-04T19:33:45.204" v="120"/>
          <ac:grpSpMkLst>
            <pc:docMk/>
            <pc:sldMk cId="2052758578" sldId="370"/>
            <ac:grpSpMk id="6" creationId="{EB4A471B-E63C-A4DC-4E33-9E3BA3A7367E}"/>
          </ac:grpSpMkLst>
        </pc:grpChg>
        <pc:picChg chg="add mod">
          <ac:chgData name="Kevin Ho" userId="S::kevin.ho@asapconnected.com::c5c20a64-b843-4445-84dc-80576864790e" providerId="AD" clId="Web-{D37F5E17-7D1B-DF79-9D6A-21FE3D637443}" dt="2024-04-04T19:52:35.775" v="170" actId="1076"/>
          <ac:picMkLst>
            <pc:docMk/>
            <pc:sldMk cId="2052758578" sldId="370"/>
            <ac:picMk id="7" creationId="{E416D846-5FEC-BB06-87A9-0A518EEA238A}"/>
          </ac:picMkLst>
        </pc:picChg>
      </pc:sldChg>
      <pc:sldChg chg="addSp delSp modSp add replId addAnim modAnim">
        <pc:chgData name="Kevin Ho" userId="S::kevin.ho@asapconnected.com::c5c20a64-b843-4445-84dc-80576864790e" providerId="AD" clId="Web-{D37F5E17-7D1B-DF79-9D6A-21FE3D637443}" dt="2024-04-04T20:20:38.049" v="188" actId="1076"/>
        <pc:sldMkLst>
          <pc:docMk/>
          <pc:sldMk cId="4065083863" sldId="371"/>
        </pc:sldMkLst>
        <pc:spChg chg="del mod">
          <ac:chgData name="Kevin Ho" userId="S::kevin.ho@asapconnected.com::c5c20a64-b843-4445-84dc-80576864790e" providerId="AD" clId="Web-{D37F5E17-7D1B-DF79-9D6A-21FE3D637443}" dt="2024-04-04T19:47:40.483" v="133"/>
          <ac:spMkLst>
            <pc:docMk/>
            <pc:sldMk cId="4065083863" sldId="371"/>
            <ac:spMk id="2" creationId="{F6C0A07E-6D4D-4431-8504-6DD17D383BC9}"/>
          </ac:spMkLst>
        </pc:spChg>
        <pc:spChg chg="add mod">
          <ac:chgData name="Kevin Ho" userId="S::kevin.ho@asapconnected.com::c5c20a64-b843-4445-84dc-80576864790e" providerId="AD" clId="Web-{D37F5E17-7D1B-DF79-9D6A-21FE3D637443}" dt="2024-04-04T19:52:13.040" v="167" actId="20577"/>
          <ac:spMkLst>
            <pc:docMk/>
            <pc:sldMk cId="4065083863" sldId="371"/>
            <ac:spMk id="10" creationId="{15DF103E-E923-E7C5-4499-51A2F6C0BB2C}"/>
          </ac:spMkLst>
        </pc:spChg>
        <pc:grpChg chg="del">
          <ac:chgData name="Kevin Ho" userId="S::kevin.ho@asapconnected.com::c5c20a64-b843-4445-84dc-80576864790e" providerId="AD" clId="Web-{D37F5E17-7D1B-DF79-9D6A-21FE3D637443}" dt="2024-04-04T19:33:46.672" v="121"/>
          <ac:grpSpMkLst>
            <pc:docMk/>
            <pc:sldMk cId="4065083863" sldId="371"/>
            <ac:grpSpMk id="6" creationId="{EB4A471B-E63C-A4DC-4E33-9E3BA3A7367E}"/>
          </ac:grpSpMkLst>
        </pc:grpChg>
        <pc:picChg chg="add mod">
          <ac:chgData name="Kevin Ho" userId="S::kevin.ho@asapconnected.com::c5c20a64-b843-4445-84dc-80576864790e" providerId="AD" clId="Web-{D37F5E17-7D1B-DF79-9D6A-21FE3D637443}" dt="2024-04-04T20:19:07.531" v="185" actId="1076"/>
          <ac:picMkLst>
            <pc:docMk/>
            <pc:sldMk cId="4065083863" sldId="371"/>
            <ac:picMk id="7" creationId="{4B6A6049-45EE-B931-CDEA-06D462E3BB6E}"/>
          </ac:picMkLst>
        </pc:picChg>
        <pc:picChg chg="add mod">
          <ac:chgData name="Kevin Ho" userId="S::kevin.ho@asapconnected.com::c5c20a64-b843-4445-84dc-80576864790e" providerId="AD" clId="Web-{D37F5E17-7D1B-DF79-9D6A-21FE3D637443}" dt="2024-04-04T20:19:07.562" v="186" actId="1076"/>
          <ac:picMkLst>
            <pc:docMk/>
            <pc:sldMk cId="4065083863" sldId="371"/>
            <ac:picMk id="11" creationId="{437CFF58-15B0-1AB0-5589-E5CD50D2898C}"/>
          </ac:picMkLst>
        </pc:picChg>
        <pc:picChg chg="add mod">
          <ac:chgData name="Kevin Ho" userId="S::kevin.ho@asapconnected.com::c5c20a64-b843-4445-84dc-80576864790e" providerId="AD" clId="Web-{D37F5E17-7D1B-DF79-9D6A-21FE3D637443}" dt="2024-04-04T20:20:38.049" v="188" actId="1076"/>
          <ac:picMkLst>
            <pc:docMk/>
            <pc:sldMk cId="4065083863" sldId="371"/>
            <ac:picMk id="12" creationId="{A223B865-22B5-C12C-D618-150CE29DF6BC}"/>
          </ac:picMkLst>
        </pc:picChg>
      </pc:sldChg>
      <pc:sldChg chg="addSp modSp add del replId">
        <pc:chgData name="Kevin Ho" userId="S::kevin.ho@asapconnected.com::c5c20a64-b843-4445-84dc-80576864790e" providerId="AD" clId="Web-{D37F5E17-7D1B-DF79-9D6A-21FE3D637443}" dt="2024-04-04T21:36:24.064" v="294"/>
        <pc:sldMkLst>
          <pc:docMk/>
          <pc:sldMk cId="3333816861" sldId="372"/>
        </pc:sldMkLst>
        <pc:spChg chg="mod">
          <ac:chgData name="Kevin Ho" userId="S::kevin.ho@asapconnected.com::c5c20a64-b843-4445-84dc-80576864790e" providerId="AD" clId="Web-{D37F5E17-7D1B-DF79-9D6A-21FE3D637443}" dt="2024-04-04T20:29:22.220" v="192" actId="20577"/>
          <ac:spMkLst>
            <pc:docMk/>
            <pc:sldMk cId="3333816861" sldId="372"/>
            <ac:spMk id="2" creationId="{F6C0A07E-6D4D-4431-8504-6DD17D383BC9}"/>
          </ac:spMkLst>
        </pc:spChg>
        <pc:picChg chg="add mod">
          <ac:chgData name="Kevin Ho" userId="S::kevin.ho@asapconnected.com::c5c20a64-b843-4445-84dc-80576864790e" providerId="AD" clId="Web-{D37F5E17-7D1B-DF79-9D6A-21FE3D637443}" dt="2024-04-04T21:36:19.095" v="293" actId="1076"/>
          <ac:picMkLst>
            <pc:docMk/>
            <pc:sldMk cId="3333816861" sldId="372"/>
            <ac:picMk id="3" creationId="{199A4162-B6B1-D27E-E89B-73901C3F04D4}"/>
          </ac:picMkLst>
        </pc:picChg>
      </pc:sldChg>
      <pc:sldChg chg="addSp modSp add replId addAnim">
        <pc:chgData name="Kevin Ho" userId="S::kevin.ho@asapconnected.com::c5c20a64-b843-4445-84dc-80576864790e" providerId="AD" clId="Web-{D37F5E17-7D1B-DF79-9D6A-21FE3D637443}" dt="2024-04-04T20:43:27.368" v="239"/>
        <pc:sldMkLst>
          <pc:docMk/>
          <pc:sldMk cId="2109211025" sldId="373"/>
        </pc:sldMkLst>
        <pc:spChg chg="mod">
          <ac:chgData name="Kevin Ho" userId="S::kevin.ho@asapconnected.com::c5c20a64-b843-4445-84dc-80576864790e" providerId="AD" clId="Web-{D37F5E17-7D1B-DF79-9D6A-21FE3D637443}" dt="2024-04-04T20:42:40.929" v="227" actId="20577"/>
          <ac:spMkLst>
            <pc:docMk/>
            <pc:sldMk cId="2109211025" sldId="373"/>
            <ac:spMk id="2" creationId="{F6C0A07E-6D4D-4431-8504-6DD17D383BC9}"/>
          </ac:spMkLst>
        </pc:spChg>
        <pc:picChg chg="add mod">
          <ac:chgData name="Kevin Ho" userId="S::kevin.ho@asapconnected.com::c5c20a64-b843-4445-84dc-80576864790e" providerId="AD" clId="Web-{D37F5E17-7D1B-DF79-9D6A-21FE3D637443}" dt="2024-04-04T20:43:22.337" v="237" actId="1076"/>
          <ac:picMkLst>
            <pc:docMk/>
            <pc:sldMk cId="2109211025" sldId="373"/>
            <ac:picMk id="3" creationId="{A26D7CBB-EE26-E725-856E-CDD10A25AFB7}"/>
          </ac:picMkLst>
        </pc:picChg>
        <pc:picChg chg="add mod">
          <ac:chgData name="Kevin Ho" userId="S::kevin.ho@asapconnected.com::c5c20a64-b843-4445-84dc-80576864790e" providerId="AD" clId="Web-{D37F5E17-7D1B-DF79-9D6A-21FE3D637443}" dt="2024-04-04T20:43:22.384" v="238" actId="1076"/>
          <ac:picMkLst>
            <pc:docMk/>
            <pc:sldMk cId="2109211025" sldId="373"/>
            <ac:picMk id="5" creationId="{EBB7602E-786A-2333-FB29-EA229D5DFC0D}"/>
          </ac:picMkLst>
        </pc:picChg>
      </pc:sldChg>
      <pc:sldChg chg="addSp modSp add replId">
        <pc:chgData name="Kevin Ho" userId="S::kevin.ho@asapconnected.com::c5c20a64-b843-4445-84dc-80576864790e" providerId="AD" clId="Web-{D37F5E17-7D1B-DF79-9D6A-21FE3D637443}" dt="2024-04-04T21:31:30.696" v="269" actId="1076"/>
        <pc:sldMkLst>
          <pc:docMk/>
          <pc:sldMk cId="95606684" sldId="374"/>
        </pc:sldMkLst>
        <pc:spChg chg="mod">
          <ac:chgData name="Kevin Ho" userId="S::kevin.ho@asapconnected.com::c5c20a64-b843-4445-84dc-80576864790e" providerId="AD" clId="Web-{D37F5E17-7D1B-DF79-9D6A-21FE3D637443}" dt="2024-04-04T21:29:40.895" v="245" actId="20577"/>
          <ac:spMkLst>
            <pc:docMk/>
            <pc:sldMk cId="95606684" sldId="374"/>
            <ac:spMk id="2" creationId="{F6C0A07E-6D4D-4431-8504-6DD17D383BC9}"/>
          </ac:spMkLst>
        </pc:spChg>
        <pc:spChg chg="add mod">
          <ac:chgData name="Kevin Ho" userId="S::kevin.ho@asapconnected.com::c5c20a64-b843-4445-84dc-80576864790e" providerId="AD" clId="Web-{D37F5E17-7D1B-DF79-9D6A-21FE3D637443}" dt="2024-04-04T21:31:22.867" v="267" actId="20577"/>
          <ac:spMkLst>
            <pc:docMk/>
            <pc:sldMk cId="95606684" sldId="374"/>
            <ac:spMk id="3" creationId="{4953D9E6-E475-A978-1E76-B1EFD208CC2A}"/>
          </ac:spMkLst>
        </pc:spChg>
        <pc:spChg chg="add mod">
          <ac:chgData name="Kevin Ho" userId="S::kevin.ho@asapconnected.com::c5c20a64-b843-4445-84dc-80576864790e" providerId="AD" clId="Web-{D37F5E17-7D1B-DF79-9D6A-21FE3D637443}" dt="2024-04-04T21:31:10.148" v="265" actId="20577"/>
          <ac:spMkLst>
            <pc:docMk/>
            <pc:sldMk cId="95606684" sldId="374"/>
            <ac:spMk id="5" creationId="{B988561F-33CE-0083-6EE3-8E4AA3C5B169}"/>
          </ac:spMkLst>
        </pc:spChg>
        <pc:spChg chg="add mod">
          <ac:chgData name="Kevin Ho" userId="S::kevin.ho@asapconnected.com::c5c20a64-b843-4445-84dc-80576864790e" providerId="AD" clId="Web-{D37F5E17-7D1B-DF79-9D6A-21FE3D637443}" dt="2024-04-04T21:30:44.225" v="261" actId="20577"/>
          <ac:spMkLst>
            <pc:docMk/>
            <pc:sldMk cId="95606684" sldId="374"/>
            <ac:spMk id="7" creationId="{5D9D6249-0FE7-74C1-AC55-B162E3A4DB5B}"/>
          </ac:spMkLst>
        </pc:spChg>
        <pc:picChg chg="add mod">
          <ac:chgData name="Kevin Ho" userId="S::kevin.ho@asapconnected.com::c5c20a64-b843-4445-84dc-80576864790e" providerId="AD" clId="Web-{D37F5E17-7D1B-DF79-9D6A-21FE3D637443}" dt="2024-04-04T21:31:30.696" v="269" actId="1076"/>
          <ac:picMkLst>
            <pc:docMk/>
            <pc:sldMk cId="95606684" sldId="374"/>
            <ac:picMk id="6" creationId="{18253357-C785-F40A-1F57-8D317616072C}"/>
          </ac:picMkLst>
        </pc:picChg>
      </pc:sldChg>
      <pc:sldChg chg="addSp delSp modSp add replId">
        <pc:chgData name="Kevin Ho" userId="S::kevin.ho@asapconnected.com::c5c20a64-b843-4445-84dc-80576864790e" providerId="AD" clId="Web-{D37F5E17-7D1B-DF79-9D6A-21FE3D637443}" dt="2024-04-04T21:34:01.310" v="278"/>
        <pc:sldMkLst>
          <pc:docMk/>
          <pc:sldMk cId="1937152156" sldId="375"/>
        </pc:sldMkLst>
        <pc:spChg chg="del">
          <ac:chgData name="Kevin Ho" userId="S::kevin.ho@asapconnected.com::c5c20a64-b843-4445-84dc-80576864790e" providerId="AD" clId="Web-{D37F5E17-7D1B-DF79-9D6A-21FE3D637443}" dt="2024-04-04T21:31:53.290" v="272"/>
          <ac:spMkLst>
            <pc:docMk/>
            <pc:sldMk cId="1937152156" sldId="375"/>
            <ac:spMk id="2" creationId="{F6C0A07E-6D4D-4431-8504-6DD17D383BC9}"/>
          </ac:spMkLst>
        </pc:spChg>
        <pc:spChg chg="add">
          <ac:chgData name="Kevin Ho" userId="S::kevin.ho@asapconnected.com::c5c20a64-b843-4445-84dc-80576864790e" providerId="AD" clId="Web-{D37F5E17-7D1B-DF79-9D6A-21FE3D637443}" dt="2024-04-04T21:31:53.493" v="273"/>
          <ac:spMkLst>
            <pc:docMk/>
            <pc:sldMk cId="1937152156" sldId="375"/>
            <ac:spMk id="5" creationId="{0780856F-68FE-490E-6B13-F5A74A82E966}"/>
          </ac:spMkLst>
        </pc:spChg>
        <pc:spChg chg="add mod">
          <ac:chgData name="Kevin Ho" userId="S::kevin.ho@asapconnected.com::c5c20a64-b843-4445-84dc-80576864790e" providerId="AD" clId="Web-{D37F5E17-7D1B-DF79-9D6A-21FE3D637443}" dt="2024-04-04T21:33:46.887" v="276" actId="20577"/>
          <ac:spMkLst>
            <pc:docMk/>
            <pc:sldMk cId="1937152156" sldId="375"/>
            <ac:spMk id="7" creationId="{7F6820A7-7679-3CA7-4971-7E811391EFF8}"/>
          </ac:spMkLst>
        </pc:spChg>
        <pc:spChg chg="add del">
          <ac:chgData name="Kevin Ho" userId="S::kevin.ho@asapconnected.com::c5c20a64-b843-4445-84dc-80576864790e" providerId="AD" clId="Web-{D37F5E17-7D1B-DF79-9D6A-21FE3D637443}" dt="2024-04-04T21:34:00.981" v="277"/>
          <ac:spMkLst>
            <pc:docMk/>
            <pc:sldMk cId="1937152156" sldId="375"/>
            <ac:spMk id="8" creationId="{37D1AA80-B049-3CC4-B110-E69892C4847E}"/>
          </ac:spMkLst>
        </pc:spChg>
        <pc:spChg chg="add">
          <ac:chgData name="Kevin Ho" userId="S::kevin.ho@asapconnected.com::c5c20a64-b843-4445-84dc-80576864790e" providerId="AD" clId="Web-{D37F5E17-7D1B-DF79-9D6A-21FE3D637443}" dt="2024-04-04T21:34:01.310" v="278"/>
          <ac:spMkLst>
            <pc:docMk/>
            <pc:sldMk cId="1937152156" sldId="375"/>
            <ac:spMk id="11" creationId="{3F75A5AF-FEF4-7BB6-78D5-34D8D3F692BA}"/>
          </ac:spMkLst>
        </pc:spChg>
        <pc:picChg chg="add">
          <ac:chgData name="Kevin Ho" userId="S::kevin.ho@asapconnected.com::c5c20a64-b843-4445-84dc-80576864790e" providerId="AD" clId="Web-{D37F5E17-7D1B-DF79-9D6A-21FE3D637443}" dt="2024-04-04T21:33:19.058" v="274"/>
          <ac:picMkLst>
            <pc:docMk/>
            <pc:sldMk cId="1937152156" sldId="375"/>
            <ac:picMk id="6" creationId="{B6046360-2359-CED1-E364-A8787A1DB34E}"/>
          </ac:picMkLst>
        </pc:picChg>
      </pc:sldChg>
      <pc:sldChg chg="addSp delSp modSp add replId">
        <pc:chgData name="Kevin Ho" userId="S::kevin.ho@asapconnected.com::c5c20a64-b843-4445-84dc-80576864790e" providerId="AD" clId="Web-{D37F5E17-7D1B-DF79-9D6A-21FE3D637443}" dt="2024-04-04T20:41:14.099" v="223" actId="1076"/>
        <pc:sldMkLst>
          <pc:docMk/>
          <pc:sldMk cId="2584450500" sldId="376"/>
        </pc:sldMkLst>
        <pc:spChg chg="add">
          <ac:chgData name="Kevin Ho" userId="S::kevin.ho@asapconnected.com::c5c20a64-b843-4445-84dc-80576864790e" providerId="AD" clId="Web-{D37F5E17-7D1B-DF79-9D6A-21FE3D637443}" dt="2024-04-04T20:40:21.800" v="206"/>
          <ac:spMkLst>
            <pc:docMk/>
            <pc:sldMk cId="2584450500" sldId="376"/>
            <ac:spMk id="21" creationId="{C0148C63-AE7E-42A2-33F3-65A20BC1F6B7}"/>
          </ac:spMkLst>
        </pc:spChg>
        <pc:spChg chg="add">
          <ac:chgData name="Kevin Ho" userId="S::kevin.ho@asapconnected.com::c5c20a64-b843-4445-84dc-80576864790e" providerId="AD" clId="Web-{D37F5E17-7D1B-DF79-9D6A-21FE3D637443}" dt="2024-04-04T20:40:21.816" v="207"/>
          <ac:spMkLst>
            <pc:docMk/>
            <pc:sldMk cId="2584450500" sldId="376"/>
            <ac:spMk id="23" creationId="{2D05C6EE-8E9D-83D3-50C0-717376F03078}"/>
          </ac:spMkLst>
        </pc:spChg>
        <pc:spChg chg="add">
          <ac:chgData name="Kevin Ho" userId="S::kevin.ho@asapconnected.com::c5c20a64-b843-4445-84dc-80576864790e" providerId="AD" clId="Web-{D37F5E17-7D1B-DF79-9D6A-21FE3D637443}" dt="2024-04-04T20:40:21.832" v="208"/>
          <ac:spMkLst>
            <pc:docMk/>
            <pc:sldMk cId="2584450500" sldId="376"/>
            <ac:spMk id="25" creationId="{9E801478-DD58-746E-B1A8-18292BC63F8B}"/>
          </ac:spMkLst>
        </pc:spChg>
        <pc:spChg chg="add">
          <ac:chgData name="Kevin Ho" userId="S::kevin.ho@asapconnected.com::c5c20a64-b843-4445-84dc-80576864790e" providerId="AD" clId="Web-{D37F5E17-7D1B-DF79-9D6A-21FE3D637443}" dt="2024-04-04T20:40:21.832" v="209"/>
          <ac:spMkLst>
            <pc:docMk/>
            <pc:sldMk cId="2584450500" sldId="376"/>
            <ac:spMk id="27" creationId="{AC9D9D22-BC47-207F-5A7A-3DE1D94A1AC6}"/>
          </ac:spMkLst>
        </pc:spChg>
        <pc:spChg chg="add">
          <ac:chgData name="Kevin Ho" userId="S::kevin.ho@asapconnected.com::c5c20a64-b843-4445-84dc-80576864790e" providerId="AD" clId="Web-{D37F5E17-7D1B-DF79-9D6A-21FE3D637443}" dt="2024-04-04T20:40:21.847" v="210"/>
          <ac:spMkLst>
            <pc:docMk/>
            <pc:sldMk cId="2584450500" sldId="376"/>
            <ac:spMk id="29" creationId="{CE921E31-50C3-BD6E-E791-3E328D55B021}"/>
          </ac:spMkLst>
        </pc:spChg>
        <pc:spChg chg="add">
          <ac:chgData name="Kevin Ho" userId="S::kevin.ho@asapconnected.com::c5c20a64-b843-4445-84dc-80576864790e" providerId="AD" clId="Web-{D37F5E17-7D1B-DF79-9D6A-21FE3D637443}" dt="2024-04-04T20:40:21.863" v="211"/>
          <ac:spMkLst>
            <pc:docMk/>
            <pc:sldMk cId="2584450500" sldId="376"/>
            <ac:spMk id="31" creationId="{F9173E82-30AF-5648-8BCE-8D52886945E5}"/>
          </ac:spMkLst>
        </pc:spChg>
        <pc:spChg chg="add">
          <ac:chgData name="Kevin Ho" userId="S::kevin.ho@asapconnected.com::c5c20a64-b843-4445-84dc-80576864790e" providerId="AD" clId="Web-{D37F5E17-7D1B-DF79-9D6A-21FE3D637443}" dt="2024-04-04T20:40:21.879" v="212"/>
          <ac:spMkLst>
            <pc:docMk/>
            <pc:sldMk cId="2584450500" sldId="376"/>
            <ac:spMk id="33" creationId="{C721CE08-E668-DD91-A336-8823ED3F7970}"/>
          </ac:spMkLst>
        </pc:spChg>
        <pc:picChg chg="del">
          <ac:chgData name="Kevin Ho" userId="S::kevin.ho@asapconnected.com::c5c20a64-b843-4445-84dc-80576864790e" providerId="AD" clId="Web-{D37F5E17-7D1B-DF79-9D6A-21FE3D637443}" dt="2024-04-04T20:39:53.175" v="197"/>
          <ac:picMkLst>
            <pc:docMk/>
            <pc:sldMk cId="2584450500" sldId="376"/>
            <ac:picMk id="3" creationId="{199A4162-B6B1-D27E-E89B-73901C3F04D4}"/>
          </ac:picMkLst>
        </pc:picChg>
        <pc:picChg chg="add mod">
          <ac:chgData name="Kevin Ho" userId="S::kevin.ho@asapconnected.com::c5c20a64-b843-4445-84dc-80576864790e" providerId="AD" clId="Web-{D37F5E17-7D1B-DF79-9D6A-21FE3D637443}" dt="2024-04-04T20:41:14.099" v="223" actId="1076"/>
          <ac:picMkLst>
            <pc:docMk/>
            <pc:sldMk cId="2584450500" sldId="376"/>
            <ac:picMk id="6" creationId="{CDCD2EF6-5E8F-A03F-95A8-106232FEBA13}"/>
          </ac:picMkLst>
        </pc:picChg>
        <pc:picChg chg="add">
          <ac:chgData name="Kevin Ho" userId="S::kevin.ho@asapconnected.com::c5c20a64-b843-4445-84dc-80576864790e" providerId="AD" clId="Web-{D37F5E17-7D1B-DF79-9D6A-21FE3D637443}" dt="2024-04-04T20:40:21.738" v="200"/>
          <ac:picMkLst>
            <pc:docMk/>
            <pc:sldMk cId="2584450500" sldId="376"/>
            <ac:picMk id="8" creationId="{1DCFE10F-337E-2F5E-B6AD-100BE7074832}"/>
          </ac:picMkLst>
        </pc:picChg>
        <pc:picChg chg="del">
          <ac:chgData name="Kevin Ho" userId="S::kevin.ho@asapconnected.com::c5c20a64-b843-4445-84dc-80576864790e" providerId="AD" clId="Web-{D37F5E17-7D1B-DF79-9D6A-21FE3D637443}" dt="2024-04-04T20:41:07.927" v="222"/>
          <ac:picMkLst>
            <pc:docMk/>
            <pc:sldMk cId="2584450500" sldId="376"/>
            <ac:picMk id="9" creationId="{93F0D308-261A-4163-DE6C-3A414E61ED49}"/>
          </ac:picMkLst>
        </pc:picChg>
        <pc:picChg chg="add">
          <ac:chgData name="Kevin Ho" userId="S::kevin.ho@asapconnected.com::c5c20a64-b843-4445-84dc-80576864790e" providerId="AD" clId="Web-{D37F5E17-7D1B-DF79-9D6A-21FE3D637443}" dt="2024-04-04T20:40:21.754" v="201"/>
          <ac:picMkLst>
            <pc:docMk/>
            <pc:sldMk cId="2584450500" sldId="376"/>
            <ac:picMk id="11" creationId="{F1A85056-977F-C9A3-165D-BFC1910849BE}"/>
          </ac:picMkLst>
        </pc:picChg>
        <pc:picChg chg="add">
          <ac:chgData name="Kevin Ho" userId="S::kevin.ho@asapconnected.com::c5c20a64-b843-4445-84dc-80576864790e" providerId="AD" clId="Web-{D37F5E17-7D1B-DF79-9D6A-21FE3D637443}" dt="2024-04-04T20:40:21.769" v="202"/>
          <ac:picMkLst>
            <pc:docMk/>
            <pc:sldMk cId="2584450500" sldId="376"/>
            <ac:picMk id="13" creationId="{C80F6BE0-B06E-267C-B7EB-390B50D795CB}"/>
          </ac:picMkLst>
        </pc:picChg>
        <pc:picChg chg="add">
          <ac:chgData name="Kevin Ho" userId="S::kevin.ho@asapconnected.com::c5c20a64-b843-4445-84dc-80576864790e" providerId="AD" clId="Web-{D37F5E17-7D1B-DF79-9D6A-21FE3D637443}" dt="2024-04-04T20:40:21.769" v="203"/>
          <ac:picMkLst>
            <pc:docMk/>
            <pc:sldMk cId="2584450500" sldId="376"/>
            <ac:picMk id="15" creationId="{081864FA-E6DC-9B9B-1BE2-1EC3E4DAAA98}"/>
          </ac:picMkLst>
        </pc:picChg>
        <pc:picChg chg="add">
          <ac:chgData name="Kevin Ho" userId="S::kevin.ho@asapconnected.com::c5c20a64-b843-4445-84dc-80576864790e" providerId="AD" clId="Web-{D37F5E17-7D1B-DF79-9D6A-21FE3D637443}" dt="2024-04-04T20:40:21.785" v="204"/>
          <ac:picMkLst>
            <pc:docMk/>
            <pc:sldMk cId="2584450500" sldId="376"/>
            <ac:picMk id="17" creationId="{960CD937-035A-5CF3-F1D7-BE9D8C6B991B}"/>
          </ac:picMkLst>
        </pc:picChg>
        <pc:picChg chg="add">
          <ac:chgData name="Kevin Ho" userId="S::kevin.ho@asapconnected.com::c5c20a64-b843-4445-84dc-80576864790e" providerId="AD" clId="Web-{D37F5E17-7D1B-DF79-9D6A-21FE3D637443}" dt="2024-04-04T20:40:21.800" v="205"/>
          <ac:picMkLst>
            <pc:docMk/>
            <pc:sldMk cId="2584450500" sldId="376"/>
            <ac:picMk id="19" creationId="{0594B741-C23A-1238-CD85-B482C71E0633}"/>
          </ac:picMkLst>
        </pc:picChg>
        <pc:picChg chg="add mod">
          <ac:chgData name="Kevin Ho" userId="S::kevin.ho@asapconnected.com::c5c20a64-b843-4445-84dc-80576864790e" providerId="AD" clId="Web-{D37F5E17-7D1B-DF79-9D6A-21FE3D637443}" dt="2024-04-04T20:41:05.770" v="221" actId="1076"/>
          <ac:picMkLst>
            <pc:docMk/>
            <pc:sldMk cId="2584450500" sldId="376"/>
            <ac:picMk id="35" creationId="{DEB77B11-E9A5-BA2E-4267-8C69F2448BAE}"/>
          </ac:picMkLst>
        </pc:picChg>
      </pc:sldChg>
      <pc:sldChg chg="addSp delSp modSp add replId delAnim">
        <pc:chgData name="Kevin Ho" userId="S::kevin.ho@asapconnected.com::c5c20a64-b843-4445-84dc-80576864790e" providerId="AD" clId="Web-{D37F5E17-7D1B-DF79-9D6A-21FE3D637443}" dt="2024-04-04T20:43:47.869" v="244" actId="1076"/>
        <pc:sldMkLst>
          <pc:docMk/>
          <pc:sldMk cId="2061605201" sldId="377"/>
        </pc:sldMkLst>
        <pc:picChg chg="del">
          <ac:chgData name="Kevin Ho" userId="S::kevin.ho@asapconnected.com::c5c20a64-b843-4445-84dc-80576864790e" providerId="AD" clId="Web-{D37F5E17-7D1B-DF79-9D6A-21FE3D637443}" dt="2024-04-04T20:43:42.134" v="242"/>
          <ac:picMkLst>
            <pc:docMk/>
            <pc:sldMk cId="2061605201" sldId="377"/>
            <ac:picMk id="3" creationId="{A26D7CBB-EE26-E725-856E-CDD10A25AFB7}"/>
          </ac:picMkLst>
        </pc:picChg>
        <pc:picChg chg="del">
          <ac:chgData name="Kevin Ho" userId="S::kevin.ho@asapconnected.com::c5c20a64-b843-4445-84dc-80576864790e" providerId="AD" clId="Web-{D37F5E17-7D1B-DF79-9D6A-21FE3D637443}" dt="2024-04-04T20:43:41.587" v="241"/>
          <ac:picMkLst>
            <pc:docMk/>
            <pc:sldMk cId="2061605201" sldId="377"/>
            <ac:picMk id="5" creationId="{EBB7602E-786A-2333-FB29-EA229D5DFC0D}"/>
          </ac:picMkLst>
        </pc:picChg>
        <pc:picChg chg="add mod">
          <ac:chgData name="Kevin Ho" userId="S::kevin.ho@asapconnected.com::c5c20a64-b843-4445-84dc-80576864790e" providerId="AD" clId="Web-{D37F5E17-7D1B-DF79-9D6A-21FE3D637443}" dt="2024-04-04T20:43:47.869" v="244" actId="1076"/>
          <ac:picMkLst>
            <pc:docMk/>
            <pc:sldMk cId="2061605201" sldId="377"/>
            <ac:picMk id="6" creationId="{34BF1F6A-BFAA-587A-E602-3B20FF99DE8D}"/>
          </ac:picMkLst>
        </pc:picChg>
      </pc:sldChg>
      <pc:sldChg chg="add replId">
        <pc:chgData name="Kevin Ho" userId="S::kevin.ho@asapconnected.com::c5c20a64-b843-4445-84dc-80576864790e" providerId="AD" clId="Web-{D37F5E17-7D1B-DF79-9D6A-21FE3D637443}" dt="2024-04-04T21:31:47.571" v="270"/>
        <pc:sldMkLst>
          <pc:docMk/>
          <pc:sldMk cId="2032414189" sldId="378"/>
        </pc:sldMkLst>
      </pc:sldChg>
      <pc:sldChg chg="add replId">
        <pc:chgData name="Kevin Ho" userId="S::kevin.ho@asapconnected.com::c5c20a64-b843-4445-84dc-80576864790e" providerId="AD" clId="Web-{D37F5E17-7D1B-DF79-9D6A-21FE3D637443}" dt="2024-04-04T21:31:49.696" v="271"/>
        <pc:sldMkLst>
          <pc:docMk/>
          <pc:sldMk cId="956871115" sldId="379"/>
        </pc:sldMkLst>
      </pc:sldChg>
      <pc:sldChg chg="addSp delSp modSp add replId">
        <pc:chgData name="Kevin Ho" userId="S::kevin.ho@asapconnected.com::c5c20a64-b843-4445-84dc-80576864790e" providerId="AD" clId="Web-{D37F5E17-7D1B-DF79-9D6A-21FE3D637443}" dt="2024-04-04T21:35:55.532" v="291" actId="1076"/>
        <pc:sldMkLst>
          <pc:docMk/>
          <pc:sldMk cId="365714074" sldId="380"/>
        </pc:sldMkLst>
        <pc:spChg chg="add mod">
          <ac:chgData name="Kevin Ho" userId="S::kevin.ho@asapconnected.com::c5c20a64-b843-4445-84dc-80576864790e" providerId="AD" clId="Web-{D37F5E17-7D1B-DF79-9D6A-21FE3D637443}" dt="2024-04-04T21:35:06.983" v="285" actId="20577"/>
          <ac:spMkLst>
            <pc:docMk/>
            <pc:sldMk cId="365714074" sldId="380"/>
            <ac:spMk id="2" creationId="{7F6820A7-7679-3CA7-4971-7E811391EFF8}"/>
          </ac:spMkLst>
        </pc:spChg>
        <pc:spChg chg="del">
          <ac:chgData name="Kevin Ho" userId="S::kevin.ho@asapconnected.com::c5c20a64-b843-4445-84dc-80576864790e" providerId="AD" clId="Web-{D37F5E17-7D1B-DF79-9D6A-21FE3D637443}" dt="2024-04-04T21:34:43.812" v="280"/>
          <ac:spMkLst>
            <pc:docMk/>
            <pc:sldMk cId="365714074" sldId="380"/>
            <ac:spMk id="7" creationId="{7F6820A7-7679-3CA7-4971-7E811391EFF8}"/>
          </ac:spMkLst>
        </pc:spChg>
        <pc:spChg chg="add mod">
          <ac:chgData name="Kevin Ho" userId="S::kevin.ho@asapconnected.com::c5c20a64-b843-4445-84dc-80576864790e" providerId="AD" clId="Web-{D37F5E17-7D1B-DF79-9D6A-21FE3D637443}" dt="2024-04-04T21:34:59.593" v="284" actId="20577"/>
          <ac:spMkLst>
            <pc:docMk/>
            <pc:sldMk cId="365714074" sldId="380"/>
            <ac:spMk id="8" creationId="{B39AE4E1-0812-CE9B-91BB-6684FB031D7E}"/>
          </ac:spMkLst>
        </pc:spChg>
        <pc:picChg chg="add mod">
          <ac:chgData name="Kevin Ho" userId="S::kevin.ho@asapconnected.com::c5c20a64-b843-4445-84dc-80576864790e" providerId="AD" clId="Web-{D37F5E17-7D1B-DF79-9D6A-21FE3D637443}" dt="2024-04-04T21:35:55.532" v="291" actId="1076"/>
          <ac:picMkLst>
            <pc:docMk/>
            <pc:sldMk cId="365714074" sldId="380"/>
            <ac:picMk id="3" creationId="{E496ABC0-0405-1C3A-BAF2-555590689710}"/>
          </ac:picMkLst>
        </pc:picChg>
        <pc:picChg chg="del">
          <ac:chgData name="Kevin Ho" userId="S::kevin.ho@asapconnected.com::c5c20a64-b843-4445-84dc-80576864790e" providerId="AD" clId="Web-{D37F5E17-7D1B-DF79-9D6A-21FE3D637443}" dt="2024-04-04T21:34:44.217" v="281"/>
          <ac:picMkLst>
            <pc:docMk/>
            <pc:sldMk cId="365714074" sldId="380"/>
            <ac:picMk id="6" creationId="{B6046360-2359-CED1-E364-A8787A1DB34E}"/>
          </ac:picMkLst>
        </pc:picChg>
      </pc:sldChg>
      <pc:sldChg chg="modSp add ord replId">
        <pc:chgData name="Kevin Ho" userId="S::kevin.ho@asapconnected.com::c5c20a64-b843-4445-84dc-80576864790e" providerId="AD" clId="Web-{D37F5E17-7D1B-DF79-9D6A-21FE3D637443}" dt="2024-04-04T21:37:01.831" v="306" actId="20577"/>
        <pc:sldMkLst>
          <pc:docMk/>
          <pc:sldMk cId="2428289838" sldId="381"/>
        </pc:sldMkLst>
        <pc:spChg chg="mod">
          <ac:chgData name="Kevin Ho" userId="S::kevin.ho@asapconnected.com::c5c20a64-b843-4445-84dc-80576864790e" providerId="AD" clId="Web-{D37F5E17-7D1B-DF79-9D6A-21FE3D637443}" dt="2024-04-04T21:37:01.831" v="306" actId="20577"/>
          <ac:spMkLst>
            <pc:docMk/>
            <pc:sldMk cId="2428289838" sldId="381"/>
            <ac:spMk id="2" creationId="{B16434D1-9BC5-834A-A74C-8015666A7ACC}"/>
          </ac:spMkLst>
        </pc:spChg>
      </pc:sldChg>
      <pc:sldChg chg="modSp add replId">
        <pc:chgData name="Kevin Ho" userId="S::kevin.ho@asapconnected.com::c5c20a64-b843-4445-84dc-80576864790e" providerId="AD" clId="Web-{D37F5E17-7D1B-DF79-9D6A-21FE3D637443}" dt="2024-04-04T21:37:26.878" v="318" actId="20577"/>
        <pc:sldMkLst>
          <pc:docMk/>
          <pc:sldMk cId="3737058116" sldId="382"/>
        </pc:sldMkLst>
        <pc:spChg chg="mod">
          <ac:chgData name="Kevin Ho" userId="S::kevin.ho@asapconnected.com::c5c20a64-b843-4445-84dc-80576864790e" providerId="AD" clId="Web-{D37F5E17-7D1B-DF79-9D6A-21FE3D637443}" dt="2024-04-04T21:37:26.878" v="318" actId="20577"/>
          <ac:spMkLst>
            <pc:docMk/>
            <pc:sldMk cId="3737058116" sldId="382"/>
            <ac:spMk id="2" creationId="{B16434D1-9BC5-834A-A74C-8015666A7ACC}"/>
          </ac:spMkLst>
        </pc:spChg>
      </pc:sldChg>
      <pc:sldChg chg="modSp add replId">
        <pc:chgData name="Kevin Ho" userId="S::kevin.ho@asapconnected.com::c5c20a64-b843-4445-84dc-80576864790e" providerId="AD" clId="Web-{D37F5E17-7D1B-DF79-9D6A-21FE3D637443}" dt="2024-04-04T21:37:43.597" v="326" actId="20577"/>
        <pc:sldMkLst>
          <pc:docMk/>
          <pc:sldMk cId="312615999" sldId="383"/>
        </pc:sldMkLst>
        <pc:spChg chg="mod">
          <ac:chgData name="Kevin Ho" userId="S::kevin.ho@asapconnected.com::c5c20a64-b843-4445-84dc-80576864790e" providerId="AD" clId="Web-{D37F5E17-7D1B-DF79-9D6A-21FE3D637443}" dt="2024-04-04T21:37:43.597" v="326" actId="20577"/>
          <ac:spMkLst>
            <pc:docMk/>
            <pc:sldMk cId="312615999" sldId="383"/>
            <ac:spMk id="2" creationId="{B16434D1-9BC5-834A-A74C-8015666A7ACC}"/>
          </ac:spMkLst>
        </pc:spChg>
      </pc:sldChg>
    </pc:docChg>
  </pc:docChgLst>
  <pc:docChgLst>
    <pc:chgData name="Kevin Ho" userId="S::kevin.ho@asapconnected.com::c5c20a64-b843-4445-84dc-80576864790e" providerId="AD" clId="Web-{0690287A-57A8-3FC6-4DAD-465605DA759E}"/>
    <pc:docChg chg="addSld modSld sldOrd">
      <pc:chgData name="Kevin Ho" userId="S::kevin.ho@asapconnected.com::c5c20a64-b843-4445-84dc-80576864790e" providerId="AD" clId="Web-{0690287A-57A8-3FC6-4DAD-465605DA759E}" dt="2024-04-09T22:36:39.871" v="197"/>
      <pc:docMkLst>
        <pc:docMk/>
      </pc:docMkLst>
      <pc:sldChg chg="modSp add ord">
        <pc:chgData name="Kevin Ho" userId="S::kevin.ho@asapconnected.com::c5c20a64-b843-4445-84dc-80576864790e" providerId="AD" clId="Web-{0690287A-57A8-3FC6-4DAD-465605DA759E}" dt="2024-04-09T22:36:16.511" v="189" actId="20577"/>
        <pc:sldMkLst>
          <pc:docMk/>
          <pc:sldMk cId="3495559041" sldId="269"/>
        </pc:sldMkLst>
        <pc:spChg chg="mod">
          <ac:chgData name="Kevin Ho" userId="S::kevin.ho@asapconnected.com::c5c20a64-b843-4445-84dc-80576864790e" providerId="AD" clId="Web-{0690287A-57A8-3FC6-4DAD-465605DA759E}" dt="2024-04-09T22:01:02.008" v="12" actId="20577"/>
          <ac:spMkLst>
            <pc:docMk/>
            <pc:sldMk cId="3495559041" sldId="269"/>
            <ac:spMk id="2" creationId="{4A5EBEF6-BF5D-9C42-9CAA-D562B7B25CC1}"/>
          </ac:spMkLst>
        </pc:spChg>
        <pc:spChg chg="mod">
          <ac:chgData name="Kevin Ho" userId="S::kevin.ho@asapconnected.com::c5c20a64-b843-4445-84dc-80576864790e" providerId="AD" clId="Web-{0690287A-57A8-3FC6-4DAD-465605DA759E}" dt="2024-04-09T22:36:16.511" v="189" actId="20577"/>
          <ac:spMkLst>
            <pc:docMk/>
            <pc:sldMk cId="3495559041" sldId="269"/>
            <ac:spMk id="4" creationId="{A2C17DF9-517C-C875-6BB5-B389913041A0}"/>
          </ac:spMkLst>
        </pc:spChg>
        <pc:spChg chg="mod">
          <ac:chgData name="Kevin Ho" userId="S::kevin.ho@asapconnected.com::c5c20a64-b843-4445-84dc-80576864790e" providerId="AD" clId="Web-{0690287A-57A8-3FC6-4DAD-465605DA759E}" dt="2024-04-09T22:03:22.105" v="41" actId="1076"/>
          <ac:spMkLst>
            <pc:docMk/>
            <pc:sldMk cId="3495559041" sldId="269"/>
            <ac:spMk id="5" creationId="{A05E1588-52DB-404B-DAF8-F64400AB22E1}"/>
          </ac:spMkLst>
        </pc:spChg>
        <pc:spChg chg="mod">
          <ac:chgData name="Kevin Ho" userId="S::kevin.ho@asapconnected.com::c5c20a64-b843-4445-84dc-80576864790e" providerId="AD" clId="Web-{0690287A-57A8-3FC6-4DAD-465605DA759E}" dt="2024-04-09T22:01:32.446" v="22" actId="20577"/>
          <ac:spMkLst>
            <pc:docMk/>
            <pc:sldMk cId="3495559041" sldId="269"/>
            <ac:spMk id="8" creationId="{F37E9BFD-ECB7-B05E-F996-C0CB285519EB}"/>
          </ac:spMkLst>
        </pc:spChg>
        <pc:picChg chg="mod">
          <ac:chgData name="Kevin Ho" userId="S::kevin.ho@asapconnected.com::c5c20a64-b843-4445-84dc-80576864790e" providerId="AD" clId="Web-{0690287A-57A8-3FC6-4DAD-465605DA759E}" dt="2024-04-09T22:03:12.136" v="38" actId="1076"/>
          <ac:picMkLst>
            <pc:docMk/>
            <pc:sldMk cId="3495559041" sldId="269"/>
            <ac:picMk id="3" creationId="{22AA879D-667E-E414-4386-0675C9F9AB03}"/>
          </ac:picMkLst>
        </pc:picChg>
      </pc:sldChg>
      <pc:sldChg chg="addSp delSp modSp add">
        <pc:chgData name="Kevin Ho" userId="S::kevin.ho@asapconnected.com::c5c20a64-b843-4445-84dc-80576864790e" providerId="AD" clId="Web-{0690287A-57A8-3FC6-4DAD-465605DA759E}" dt="2024-04-09T22:36:25.136" v="191"/>
        <pc:sldMkLst>
          <pc:docMk/>
          <pc:sldMk cId="2860002662" sldId="274"/>
        </pc:sldMkLst>
        <pc:spChg chg="mod">
          <ac:chgData name="Kevin Ho" userId="S::kevin.ho@asapconnected.com::c5c20a64-b843-4445-84dc-80576864790e" providerId="AD" clId="Web-{0690287A-57A8-3FC6-4DAD-465605DA759E}" dt="2024-04-09T22:02:37.463" v="28" actId="20577"/>
          <ac:spMkLst>
            <pc:docMk/>
            <pc:sldMk cId="2860002662" sldId="274"/>
            <ac:spMk id="2" creationId="{4A5EBEF6-BF5D-9C42-9CAA-D562B7B25CC1}"/>
          </ac:spMkLst>
        </pc:spChg>
        <pc:spChg chg="del mod">
          <ac:chgData name="Kevin Ho" userId="S::kevin.ho@asapconnected.com::c5c20a64-b843-4445-84dc-80576864790e" providerId="AD" clId="Web-{0690287A-57A8-3FC6-4DAD-465605DA759E}" dt="2024-04-09T22:36:24.589" v="190"/>
          <ac:spMkLst>
            <pc:docMk/>
            <pc:sldMk cId="2860002662" sldId="274"/>
            <ac:spMk id="4" creationId="{A2C17DF9-517C-C875-6BB5-B389913041A0}"/>
          </ac:spMkLst>
        </pc:spChg>
        <pc:spChg chg="add">
          <ac:chgData name="Kevin Ho" userId="S::kevin.ho@asapconnected.com::c5c20a64-b843-4445-84dc-80576864790e" providerId="AD" clId="Web-{0690287A-57A8-3FC6-4DAD-465605DA759E}" dt="2024-04-09T22:36:25.136" v="191"/>
          <ac:spMkLst>
            <pc:docMk/>
            <pc:sldMk cId="2860002662" sldId="274"/>
            <ac:spMk id="5" creationId="{3E2425E6-8C5E-EDAD-4DDB-2BE94460B6A7}"/>
          </ac:spMkLst>
        </pc:spChg>
        <pc:spChg chg="mod">
          <ac:chgData name="Kevin Ho" userId="S::kevin.ho@asapconnected.com::c5c20a64-b843-4445-84dc-80576864790e" providerId="AD" clId="Web-{0690287A-57A8-3FC6-4DAD-465605DA759E}" dt="2024-04-09T22:02:40.807" v="29" actId="20577"/>
          <ac:spMkLst>
            <pc:docMk/>
            <pc:sldMk cId="2860002662" sldId="274"/>
            <ac:spMk id="6" creationId="{383F2B6A-8BF7-0F49-4566-1A00915FB1AF}"/>
          </ac:spMkLst>
        </pc:spChg>
        <pc:spChg chg="mod">
          <ac:chgData name="Kevin Ho" userId="S::kevin.ho@asapconnected.com::c5c20a64-b843-4445-84dc-80576864790e" providerId="AD" clId="Web-{0690287A-57A8-3FC6-4DAD-465605DA759E}" dt="2024-04-09T22:03:06.542" v="36" actId="20577"/>
          <ac:spMkLst>
            <pc:docMk/>
            <pc:sldMk cId="2860002662" sldId="274"/>
            <ac:spMk id="9" creationId="{99778254-00D8-DE8A-B092-5B8DB6E7BE11}"/>
          </ac:spMkLst>
        </pc:spChg>
      </pc:sldChg>
      <pc:sldChg chg="addSp delSp modSp add">
        <pc:chgData name="Kevin Ho" userId="S::kevin.ho@asapconnected.com::c5c20a64-b843-4445-84dc-80576864790e" providerId="AD" clId="Web-{0690287A-57A8-3FC6-4DAD-465605DA759E}" dt="2024-04-09T22:36:29.011" v="193"/>
        <pc:sldMkLst>
          <pc:docMk/>
          <pc:sldMk cId="2486508959" sldId="275"/>
        </pc:sldMkLst>
        <pc:spChg chg="mod">
          <ac:chgData name="Kevin Ho" userId="S::kevin.ho@asapconnected.com::c5c20a64-b843-4445-84dc-80576864790e" providerId="AD" clId="Web-{0690287A-57A8-3FC6-4DAD-465605DA759E}" dt="2024-04-09T22:04:18.653" v="44" actId="20577"/>
          <ac:spMkLst>
            <pc:docMk/>
            <pc:sldMk cId="2486508959" sldId="275"/>
            <ac:spMk id="2" creationId="{4A5EBEF6-BF5D-9C42-9CAA-D562B7B25CC1}"/>
          </ac:spMkLst>
        </pc:spChg>
        <pc:spChg chg="del mod">
          <ac:chgData name="Kevin Ho" userId="S::kevin.ho@asapconnected.com::c5c20a64-b843-4445-84dc-80576864790e" providerId="AD" clId="Web-{0690287A-57A8-3FC6-4DAD-465605DA759E}" dt="2024-04-09T22:36:28.621" v="192"/>
          <ac:spMkLst>
            <pc:docMk/>
            <pc:sldMk cId="2486508959" sldId="275"/>
            <ac:spMk id="4" creationId="{A2C17DF9-517C-C875-6BB5-B389913041A0}"/>
          </ac:spMkLst>
        </pc:spChg>
        <pc:spChg chg="mod">
          <ac:chgData name="Kevin Ho" userId="S::kevin.ho@asapconnected.com::c5c20a64-b843-4445-84dc-80576864790e" providerId="AD" clId="Web-{0690287A-57A8-3FC6-4DAD-465605DA759E}" dt="2024-04-09T22:04:46.435" v="54" actId="20577"/>
          <ac:spMkLst>
            <pc:docMk/>
            <pc:sldMk cId="2486508959" sldId="275"/>
            <ac:spMk id="5" creationId="{EE88399A-F4C8-D9D6-5E71-F3D4FE067767}"/>
          </ac:spMkLst>
        </pc:spChg>
        <pc:spChg chg="mod">
          <ac:chgData name="Kevin Ho" userId="S::kevin.ho@asapconnected.com::c5c20a64-b843-4445-84dc-80576864790e" providerId="AD" clId="Web-{0690287A-57A8-3FC6-4DAD-465605DA759E}" dt="2024-04-09T22:04:20.763" v="45" actId="20577"/>
          <ac:spMkLst>
            <pc:docMk/>
            <pc:sldMk cId="2486508959" sldId="275"/>
            <ac:spMk id="6" creationId="{383F2B6A-8BF7-0F49-4566-1A00915FB1AF}"/>
          </ac:spMkLst>
        </pc:spChg>
        <pc:spChg chg="add">
          <ac:chgData name="Kevin Ho" userId="S::kevin.ho@asapconnected.com::c5c20a64-b843-4445-84dc-80576864790e" providerId="AD" clId="Web-{0690287A-57A8-3FC6-4DAD-465605DA759E}" dt="2024-04-09T22:36:29.011" v="193"/>
          <ac:spMkLst>
            <pc:docMk/>
            <pc:sldMk cId="2486508959" sldId="275"/>
            <ac:spMk id="9" creationId="{6342AE7D-3CE1-F6A7-3FAA-3366313043E8}"/>
          </ac:spMkLst>
        </pc:spChg>
      </pc:sldChg>
      <pc:sldChg chg="addSp delSp modSp add ord">
        <pc:chgData name="Kevin Ho" userId="S::kevin.ho@asapconnected.com::c5c20a64-b843-4445-84dc-80576864790e" providerId="AD" clId="Web-{0690287A-57A8-3FC6-4DAD-465605DA759E}" dt="2024-04-09T22:36:39.871" v="197"/>
        <pc:sldMkLst>
          <pc:docMk/>
          <pc:sldMk cId="1680217513" sldId="276"/>
        </pc:sldMkLst>
        <pc:spChg chg="mod">
          <ac:chgData name="Kevin Ho" userId="S::kevin.ho@asapconnected.com::c5c20a64-b843-4445-84dc-80576864790e" providerId="AD" clId="Web-{0690287A-57A8-3FC6-4DAD-465605DA759E}" dt="2024-04-09T22:05:28.514" v="58" actId="20577"/>
          <ac:spMkLst>
            <pc:docMk/>
            <pc:sldMk cId="1680217513" sldId="276"/>
            <ac:spMk id="2" creationId="{4A5EBEF6-BF5D-9C42-9CAA-D562B7B25CC1}"/>
          </ac:spMkLst>
        </pc:spChg>
        <pc:spChg chg="del mod">
          <ac:chgData name="Kevin Ho" userId="S::kevin.ho@asapconnected.com::c5c20a64-b843-4445-84dc-80576864790e" providerId="AD" clId="Web-{0690287A-57A8-3FC6-4DAD-465605DA759E}" dt="2024-04-09T22:36:39.434" v="196"/>
          <ac:spMkLst>
            <pc:docMk/>
            <pc:sldMk cId="1680217513" sldId="276"/>
            <ac:spMk id="4" creationId="{A2C17DF9-517C-C875-6BB5-B389913041A0}"/>
          </ac:spMkLst>
        </pc:spChg>
        <pc:spChg chg="add">
          <ac:chgData name="Kevin Ho" userId="S::kevin.ho@asapconnected.com::c5c20a64-b843-4445-84dc-80576864790e" providerId="AD" clId="Web-{0690287A-57A8-3FC6-4DAD-465605DA759E}" dt="2024-04-09T22:36:39.871" v="197"/>
          <ac:spMkLst>
            <pc:docMk/>
            <pc:sldMk cId="1680217513" sldId="276"/>
            <ac:spMk id="5" creationId="{D23FF0AF-9525-71A6-F626-8E1EC1FBFC04}"/>
          </ac:spMkLst>
        </pc:spChg>
        <pc:spChg chg="mod">
          <ac:chgData name="Kevin Ho" userId="S::kevin.ho@asapconnected.com::c5c20a64-b843-4445-84dc-80576864790e" providerId="AD" clId="Web-{0690287A-57A8-3FC6-4DAD-465605DA759E}" dt="2024-04-09T22:05:30.639" v="59" actId="20577"/>
          <ac:spMkLst>
            <pc:docMk/>
            <pc:sldMk cId="1680217513" sldId="276"/>
            <ac:spMk id="6" creationId="{383F2B6A-8BF7-0F49-4566-1A00915FB1AF}"/>
          </ac:spMkLst>
        </pc:spChg>
      </pc:sldChg>
      <pc:sldChg chg="addSp modSp">
        <pc:chgData name="Kevin Ho" userId="S::kevin.ho@asapconnected.com::c5c20a64-b843-4445-84dc-80576864790e" providerId="AD" clId="Web-{0690287A-57A8-3FC6-4DAD-465605DA759E}" dt="2024-04-09T22:32:35.600" v="180" actId="20577"/>
        <pc:sldMkLst>
          <pc:docMk/>
          <pc:sldMk cId="1187296125" sldId="367"/>
        </pc:sldMkLst>
        <pc:spChg chg="add mod">
          <ac:chgData name="Kevin Ho" userId="S::kevin.ho@asapconnected.com::c5c20a64-b843-4445-84dc-80576864790e" providerId="AD" clId="Web-{0690287A-57A8-3FC6-4DAD-465605DA759E}" dt="2024-04-09T22:32:35.600" v="180" actId="20577"/>
          <ac:spMkLst>
            <pc:docMk/>
            <pc:sldMk cId="1187296125" sldId="367"/>
            <ac:spMk id="3" creationId="{0C142DE0-703E-AD49-09AF-44755A650CDD}"/>
          </ac:spMkLst>
        </pc:spChg>
      </pc:sldChg>
      <pc:sldChg chg="addSp">
        <pc:chgData name="Kevin Ho" userId="S::kevin.ho@asapconnected.com::c5c20a64-b843-4445-84dc-80576864790e" providerId="AD" clId="Web-{0690287A-57A8-3FC6-4DAD-465605DA759E}" dt="2024-04-09T22:32:43.256" v="181"/>
        <pc:sldMkLst>
          <pc:docMk/>
          <pc:sldMk cId="56216145" sldId="369"/>
        </pc:sldMkLst>
        <pc:spChg chg="add">
          <ac:chgData name="Kevin Ho" userId="S::kevin.ho@asapconnected.com::c5c20a64-b843-4445-84dc-80576864790e" providerId="AD" clId="Web-{0690287A-57A8-3FC6-4DAD-465605DA759E}" dt="2024-04-09T22:32:43.256" v="181"/>
          <ac:spMkLst>
            <pc:docMk/>
            <pc:sldMk cId="56216145" sldId="369"/>
            <ac:spMk id="8" creationId="{D4485578-914C-FA47-68C7-11D27D242B68}"/>
          </ac:spMkLst>
        </pc:spChg>
      </pc:sldChg>
      <pc:sldChg chg="addSp">
        <pc:chgData name="Kevin Ho" userId="S::kevin.ho@asapconnected.com::c5c20a64-b843-4445-84dc-80576864790e" providerId="AD" clId="Web-{0690287A-57A8-3FC6-4DAD-465605DA759E}" dt="2024-04-09T22:34:37.759" v="183"/>
        <pc:sldMkLst>
          <pc:docMk/>
          <pc:sldMk cId="2109211025" sldId="373"/>
        </pc:sldMkLst>
        <pc:spChg chg="add">
          <ac:chgData name="Kevin Ho" userId="S::kevin.ho@asapconnected.com::c5c20a64-b843-4445-84dc-80576864790e" providerId="AD" clId="Web-{0690287A-57A8-3FC6-4DAD-465605DA759E}" dt="2024-04-09T22:34:37.759" v="183"/>
          <ac:spMkLst>
            <pc:docMk/>
            <pc:sldMk cId="2109211025" sldId="373"/>
            <ac:spMk id="7" creationId="{5FA28E0E-B214-312E-86DF-2E60EDA38116}"/>
          </ac:spMkLst>
        </pc:spChg>
      </pc:sldChg>
      <pc:sldChg chg="modSp">
        <pc:chgData name="Kevin Ho" userId="S::kevin.ho@asapconnected.com::c5c20a64-b843-4445-84dc-80576864790e" providerId="AD" clId="Web-{0690287A-57A8-3FC6-4DAD-465605DA759E}" dt="2024-04-09T22:34:49.743" v="185"/>
        <pc:sldMkLst>
          <pc:docMk/>
          <pc:sldMk cId="95606684" sldId="374"/>
        </pc:sldMkLst>
        <pc:spChg chg="mod">
          <ac:chgData name="Kevin Ho" userId="S::kevin.ho@asapconnected.com::c5c20a64-b843-4445-84dc-80576864790e" providerId="AD" clId="Web-{0690287A-57A8-3FC6-4DAD-465605DA759E}" dt="2024-04-09T22:34:49.743" v="185"/>
          <ac:spMkLst>
            <pc:docMk/>
            <pc:sldMk cId="95606684" sldId="374"/>
            <ac:spMk id="7" creationId="{5D9D6249-0FE7-74C1-AC55-B162E3A4DB5B}"/>
          </ac:spMkLst>
        </pc:spChg>
      </pc:sldChg>
      <pc:sldChg chg="modSp">
        <pc:chgData name="Kevin Ho" userId="S::kevin.ho@asapconnected.com::c5c20a64-b843-4445-84dc-80576864790e" providerId="AD" clId="Web-{0690287A-57A8-3FC6-4DAD-465605DA759E}" dt="2024-04-09T22:34:53.134" v="186"/>
        <pc:sldMkLst>
          <pc:docMk/>
          <pc:sldMk cId="1937152156" sldId="375"/>
        </pc:sldMkLst>
        <pc:spChg chg="mod">
          <ac:chgData name="Kevin Ho" userId="S::kevin.ho@asapconnected.com::c5c20a64-b843-4445-84dc-80576864790e" providerId="AD" clId="Web-{0690287A-57A8-3FC6-4DAD-465605DA759E}" dt="2024-04-09T22:34:53.134" v="186"/>
          <ac:spMkLst>
            <pc:docMk/>
            <pc:sldMk cId="1937152156" sldId="375"/>
            <ac:spMk id="11" creationId="{3F75A5AF-FEF4-7BB6-78D5-34D8D3F692BA}"/>
          </ac:spMkLst>
        </pc:spChg>
      </pc:sldChg>
      <pc:sldChg chg="modSp">
        <pc:chgData name="Kevin Ho" userId="S::kevin.ho@asapconnected.com::c5c20a64-b843-4445-84dc-80576864790e" providerId="AD" clId="Web-{0690287A-57A8-3FC6-4DAD-465605DA759E}" dt="2024-04-09T22:34:33.868" v="182" actId="20577"/>
        <pc:sldMkLst>
          <pc:docMk/>
          <pc:sldMk cId="2584450500" sldId="376"/>
        </pc:sldMkLst>
        <pc:spChg chg="mod">
          <ac:chgData name="Kevin Ho" userId="S::kevin.ho@asapconnected.com::c5c20a64-b843-4445-84dc-80576864790e" providerId="AD" clId="Web-{0690287A-57A8-3FC6-4DAD-465605DA759E}" dt="2024-04-09T22:34:33.868" v="182" actId="20577"/>
          <ac:spMkLst>
            <pc:docMk/>
            <pc:sldMk cId="2584450500" sldId="376"/>
            <ac:spMk id="33" creationId="{C721CE08-E668-DD91-A336-8823ED3F7970}"/>
          </ac:spMkLst>
        </pc:spChg>
      </pc:sldChg>
      <pc:sldChg chg="addSp">
        <pc:chgData name="Kevin Ho" userId="S::kevin.ho@asapconnected.com::c5c20a64-b843-4445-84dc-80576864790e" providerId="AD" clId="Web-{0690287A-57A8-3FC6-4DAD-465605DA759E}" dt="2024-04-09T22:34:40.665" v="184"/>
        <pc:sldMkLst>
          <pc:docMk/>
          <pc:sldMk cId="2061605201" sldId="377"/>
        </pc:sldMkLst>
        <pc:spChg chg="add">
          <ac:chgData name="Kevin Ho" userId="S::kevin.ho@asapconnected.com::c5c20a64-b843-4445-84dc-80576864790e" providerId="AD" clId="Web-{0690287A-57A8-3FC6-4DAD-465605DA759E}" dt="2024-04-09T22:34:40.665" v="184"/>
          <ac:spMkLst>
            <pc:docMk/>
            <pc:sldMk cId="2061605201" sldId="377"/>
            <ac:spMk id="5" creationId="{59774E54-1770-B8FA-FCEB-81F94F16824C}"/>
          </ac:spMkLst>
        </pc:spChg>
      </pc:sldChg>
      <pc:sldChg chg="addSp delSp modSp">
        <pc:chgData name="Kevin Ho" userId="S::kevin.ho@asapconnected.com::c5c20a64-b843-4445-84dc-80576864790e" providerId="AD" clId="Web-{0690287A-57A8-3FC6-4DAD-465605DA759E}" dt="2024-04-09T22:29:53.268" v="171" actId="1076"/>
        <pc:sldMkLst>
          <pc:docMk/>
          <pc:sldMk cId="2032414189" sldId="378"/>
        </pc:sldMkLst>
        <pc:spChg chg="mod">
          <ac:chgData name="Kevin Ho" userId="S::kevin.ho@asapconnected.com::c5c20a64-b843-4445-84dc-80576864790e" providerId="AD" clId="Web-{0690287A-57A8-3FC6-4DAD-465605DA759E}" dt="2024-04-09T22:23:47.103" v="106" actId="20577"/>
          <ac:spMkLst>
            <pc:docMk/>
            <pc:sldMk cId="2032414189" sldId="378"/>
            <ac:spMk id="2" creationId="{F6C0A07E-6D4D-4431-8504-6DD17D383BC9}"/>
          </ac:spMkLst>
        </pc:spChg>
        <pc:spChg chg="mod">
          <ac:chgData name="Kevin Ho" userId="S::kevin.ho@asapconnected.com::c5c20a64-b843-4445-84dc-80576864790e" providerId="AD" clId="Web-{0690287A-57A8-3FC6-4DAD-465605DA759E}" dt="2024-04-09T22:29:05.907" v="157" actId="1076"/>
          <ac:spMkLst>
            <pc:docMk/>
            <pc:sldMk cId="2032414189" sldId="378"/>
            <ac:spMk id="4" creationId="{2FC4B0F0-3F85-8D4E-FA38-12AB4ACA2284}"/>
          </ac:spMkLst>
        </pc:spChg>
        <pc:grpChg chg="add del mod">
          <ac:chgData name="Kevin Ho" userId="S::kevin.ho@asapconnected.com::c5c20a64-b843-4445-84dc-80576864790e" providerId="AD" clId="Web-{0690287A-57A8-3FC6-4DAD-465605DA759E}" dt="2024-04-09T22:27:06.733" v="128"/>
          <ac:grpSpMkLst>
            <pc:docMk/>
            <pc:sldMk cId="2032414189" sldId="378"/>
            <ac:grpSpMk id="10" creationId="{184C4669-2712-5F49-9CAA-2A5F1E9750BF}"/>
          </ac:grpSpMkLst>
        </pc:grpChg>
        <pc:grpChg chg="add del mod">
          <ac:chgData name="Kevin Ho" userId="S::kevin.ho@asapconnected.com::c5c20a64-b843-4445-84dc-80576864790e" providerId="AD" clId="Web-{0690287A-57A8-3FC6-4DAD-465605DA759E}" dt="2024-04-09T22:29:39.377" v="167"/>
          <ac:grpSpMkLst>
            <pc:docMk/>
            <pc:sldMk cId="2032414189" sldId="378"/>
            <ac:grpSpMk id="11" creationId="{CC838DE8-66F0-36E1-FA5D-4DF17FC32E30}"/>
          </ac:grpSpMkLst>
        </pc:grpChg>
        <pc:picChg chg="add mod topLvl modCrop">
          <ac:chgData name="Kevin Ho" userId="S::kevin.ho@asapconnected.com::c5c20a64-b843-4445-84dc-80576864790e" providerId="AD" clId="Web-{0690287A-57A8-3FC6-4DAD-465605DA759E}" dt="2024-04-09T22:29:39.377" v="167"/>
          <ac:picMkLst>
            <pc:docMk/>
            <pc:sldMk cId="2032414189" sldId="378"/>
            <ac:picMk id="3" creationId="{15BA387F-5523-C9B5-4B3C-24572BA7C898}"/>
          </ac:picMkLst>
        </pc:picChg>
        <pc:picChg chg="add mod topLvl modCrop">
          <ac:chgData name="Kevin Ho" userId="S::kevin.ho@asapconnected.com::c5c20a64-b843-4445-84dc-80576864790e" providerId="AD" clId="Web-{0690287A-57A8-3FC6-4DAD-465605DA759E}" dt="2024-04-09T22:29:53.268" v="171" actId="1076"/>
          <ac:picMkLst>
            <pc:docMk/>
            <pc:sldMk cId="2032414189" sldId="378"/>
            <ac:picMk id="5" creationId="{6D7C7220-D892-E28B-C1B2-360F8A6CC5B2}"/>
          </ac:picMkLst>
        </pc:picChg>
        <pc:picChg chg="add mod topLvl modCrop">
          <ac:chgData name="Kevin Ho" userId="S::kevin.ho@asapconnected.com::c5c20a64-b843-4445-84dc-80576864790e" providerId="AD" clId="Web-{0690287A-57A8-3FC6-4DAD-465605DA759E}" dt="2024-04-09T22:29:43.064" v="168" actId="1076"/>
          <ac:picMkLst>
            <pc:docMk/>
            <pc:sldMk cId="2032414189" sldId="378"/>
            <ac:picMk id="6" creationId="{D3993A7D-7703-7DC7-EB2D-A3E59745F156}"/>
          </ac:picMkLst>
        </pc:picChg>
        <pc:picChg chg="add mod topLvl modCrop">
          <ac:chgData name="Kevin Ho" userId="S::kevin.ho@asapconnected.com::c5c20a64-b843-4445-84dc-80576864790e" providerId="AD" clId="Web-{0690287A-57A8-3FC6-4DAD-465605DA759E}" dt="2024-04-09T22:29:45.502" v="169" actId="1076"/>
          <ac:picMkLst>
            <pc:docMk/>
            <pc:sldMk cId="2032414189" sldId="378"/>
            <ac:picMk id="7" creationId="{F28B4530-AA61-139A-565E-4493F594E6C3}"/>
          </ac:picMkLst>
        </pc:picChg>
        <pc:picChg chg="add mod topLvl modCrop">
          <ac:chgData name="Kevin Ho" userId="S::kevin.ho@asapconnected.com::c5c20a64-b843-4445-84dc-80576864790e" providerId="AD" clId="Web-{0690287A-57A8-3FC6-4DAD-465605DA759E}" dt="2024-04-09T22:29:47.893" v="170" actId="1076"/>
          <ac:picMkLst>
            <pc:docMk/>
            <pc:sldMk cId="2032414189" sldId="378"/>
            <ac:picMk id="8" creationId="{D667E9A5-BA56-9085-D077-A126D0DCD02D}"/>
          </ac:picMkLst>
        </pc:picChg>
      </pc:sldChg>
      <pc:sldChg chg="addSp modSp">
        <pc:chgData name="Kevin Ho" userId="S::kevin.ho@asapconnected.com::c5c20a64-b843-4445-84dc-80576864790e" providerId="AD" clId="Web-{0690287A-57A8-3FC6-4DAD-465605DA759E}" dt="2024-04-09T22:14:28.730" v="100" actId="20577"/>
        <pc:sldMkLst>
          <pc:docMk/>
          <pc:sldMk cId="956871115" sldId="379"/>
        </pc:sldMkLst>
        <pc:spChg chg="mod">
          <ac:chgData name="Kevin Ho" userId="S::kevin.ho@asapconnected.com::c5c20a64-b843-4445-84dc-80576864790e" providerId="AD" clId="Web-{0690287A-57A8-3FC6-4DAD-465605DA759E}" dt="2024-04-09T22:14:28.730" v="100" actId="20577"/>
          <ac:spMkLst>
            <pc:docMk/>
            <pc:sldMk cId="956871115" sldId="379"/>
            <ac:spMk id="2" creationId="{F6C0A07E-6D4D-4431-8504-6DD17D383BC9}"/>
          </ac:spMkLst>
        </pc:spChg>
        <pc:picChg chg="add mod">
          <ac:chgData name="Kevin Ho" userId="S::kevin.ho@asapconnected.com::c5c20a64-b843-4445-84dc-80576864790e" providerId="AD" clId="Web-{0690287A-57A8-3FC6-4DAD-465605DA759E}" dt="2024-04-09T22:13:28.276" v="99" actId="1076"/>
          <ac:picMkLst>
            <pc:docMk/>
            <pc:sldMk cId="956871115" sldId="379"/>
            <ac:picMk id="3" creationId="{80AD72D6-B2CD-769A-5397-99E390C72889}"/>
          </ac:picMkLst>
        </pc:picChg>
        <pc:picChg chg="add mod modCrop">
          <ac:chgData name="Kevin Ho" userId="S::kevin.ho@asapconnected.com::c5c20a64-b843-4445-84dc-80576864790e" providerId="AD" clId="Web-{0690287A-57A8-3FC6-4DAD-465605DA759E}" dt="2024-04-09T22:13:28.276" v="98" actId="1076"/>
          <ac:picMkLst>
            <pc:docMk/>
            <pc:sldMk cId="956871115" sldId="379"/>
            <ac:picMk id="5" creationId="{CE13ED75-1E25-C4BE-8A4F-FD6B4433F623}"/>
          </ac:picMkLst>
        </pc:picChg>
      </pc:sldChg>
      <pc:sldChg chg="modSp">
        <pc:chgData name="Kevin Ho" userId="S::kevin.ho@asapconnected.com::c5c20a64-b843-4445-84dc-80576864790e" providerId="AD" clId="Web-{0690287A-57A8-3FC6-4DAD-465605DA759E}" dt="2024-04-09T22:34:55.197" v="187"/>
        <pc:sldMkLst>
          <pc:docMk/>
          <pc:sldMk cId="365714074" sldId="380"/>
        </pc:sldMkLst>
        <pc:spChg chg="mod">
          <ac:chgData name="Kevin Ho" userId="S::kevin.ho@asapconnected.com::c5c20a64-b843-4445-84dc-80576864790e" providerId="AD" clId="Web-{0690287A-57A8-3FC6-4DAD-465605DA759E}" dt="2024-04-09T22:34:55.197" v="187"/>
          <ac:spMkLst>
            <pc:docMk/>
            <pc:sldMk cId="365714074" sldId="380"/>
            <ac:spMk id="11" creationId="{3F75A5AF-FEF4-7BB6-78D5-34D8D3F692BA}"/>
          </ac:spMkLst>
        </pc:spChg>
      </pc:sldChg>
      <pc:sldChg chg="modSp add ord replId">
        <pc:chgData name="Kevin Ho" userId="S::kevin.ho@asapconnected.com::c5c20a64-b843-4445-84dc-80576864790e" providerId="AD" clId="Web-{0690287A-57A8-3FC6-4DAD-465605DA759E}" dt="2024-04-09T21:57:59.757" v="9" actId="20577"/>
        <pc:sldMkLst>
          <pc:docMk/>
          <pc:sldMk cId="428207607" sldId="384"/>
        </pc:sldMkLst>
        <pc:spChg chg="mod">
          <ac:chgData name="Kevin Ho" userId="S::kevin.ho@asapconnected.com::c5c20a64-b843-4445-84dc-80576864790e" providerId="AD" clId="Web-{0690287A-57A8-3FC6-4DAD-465605DA759E}" dt="2024-04-09T21:57:59.757" v="9" actId="20577"/>
          <ac:spMkLst>
            <pc:docMk/>
            <pc:sldMk cId="428207607" sldId="384"/>
            <ac:spMk id="2" creationId="{B16434D1-9BC5-834A-A74C-8015666A7ACC}"/>
          </ac:spMkLst>
        </pc:spChg>
      </pc:sldChg>
      <pc:sldChg chg="modSp add ord replId">
        <pc:chgData name="Kevin Ho" userId="S::kevin.ho@asapconnected.com::c5c20a64-b843-4445-84dc-80576864790e" providerId="AD" clId="Web-{0690287A-57A8-3FC6-4DAD-465605DA759E}" dt="2024-04-09T22:06:43.125" v="64" actId="20577"/>
        <pc:sldMkLst>
          <pc:docMk/>
          <pc:sldMk cId="2051716824" sldId="385"/>
        </pc:sldMkLst>
        <pc:spChg chg="mod">
          <ac:chgData name="Kevin Ho" userId="S::kevin.ho@asapconnected.com::c5c20a64-b843-4445-84dc-80576864790e" providerId="AD" clId="Web-{0690287A-57A8-3FC6-4DAD-465605DA759E}" dt="2024-04-09T22:06:43.125" v="64" actId="20577"/>
          <ac:spMkLst>
            <pc:docMk/>
            <pc:sldMk cId="2051716824" sldId="385"/>
            <ac:spMk id="2" creationId="{B16434D1-9BC5-834A-A74C-8015666A7ACC}"/>
          </ac:spMkLst>
        </pc:spChg>
      </pc:sldChg>
      <pc:sldMasterChg chg="addSldLayout">
        <pc:chgData name="Kevin Ho" userId="S::kevin.ho@asapconnected.com::c5c20a64-b843-4445-84dc-80576864790e" providerId="AD" clId="Web-{0690287A-57A8-3FC6-4DAD-465605DA759E}" dt="2024-04-09T21:58:08.711" v="10"/>
        <pc:sldMasterMkLst>
          <pc:docMk/>
          <pc:sldMasterMk cId="2382032232" sldId="2147484032"/>
        </pc:sldMasterMkLst>
        <pc:sldLayoutChg chg="add">
          <pc:chgData name="Kevin Ho" userId="S::kevin.ho@asapconnected.com::c5c20a64-b843-4445-84dc-80576864790e" providerId="AD" clId="Web-{0690287A-57A8-3FC6-4DAD-465605DA759E}" dt="2024-04-09T21:58:08.711" v="10"/>
          <pc:sldLayoutMkLst>
            <pc:docMk/>
            <pc:sldMasterMk cId="2382032232" sldId="2147484032"/>
            <pc:sldLayoutMk cId="4111397781" sldId="2147484040"/>
          </pc:sldLayoutMkLst>
        </pc:sldLayoutChg>
      </pc:sldMasterChg>
    </pc:docChg>
  </pc:docChgLst>
  <pc:docChgLst>
    <pc:chgData name="Susanna Kemp" userId="6670f687-447e-4a31-bde0-df4b26630d40" providerId="ADAL" clId="{95E14990-63D4-624B-9F49-616F8DF5CADD}"/>
    <pc:docChg chg="undo custSel addSld delSld modSld">
      <pc:chgData name="Susanna Kemp" userId="6670f687-447e-4a31-bde0-df4b26630d40" providerId="ADAL" clId="{95E14990-63D4-624B-9F49-616F8DF5CADD}" dt="2024-03-13T14:39:28.710" v="193" actId="14100"/>
      <pc:docMkLst>
        <pc:docMk/>
      </pc:docMkLst>
      <pc:sldChg chg="addSp modSp mod">
        <pc:chgData name="Susanna Kemp" userId="6670f687-447e-4a31-bde0-df4b26630d40" providerId="ADAL" clId="{95E14990-63D4-624B-9F49-616F8DF5CADD}" dt="2024-03-13T14:39:28.710" v="193" actId="14100"/>
        <pc:sldMkLst>
          <pc:docMk/>
          <pc:sldMk cId="3335418204" sldId="273"/>
        </pc:sldMkLst>
        <pc:spChg chg="mod">
          <ac:chgData name="Susanna Kemp" userId="6670f687-447e-4a31-bde0-df4b26630d40" providerId="ADAL" clId="{95E14990-63D4-624B-9F49-616F8DF5CADD}" dt="2024-03-13T14:36:24.711" v="108" actId="20577"/>
          <ac:spMkLst>
            <pc:docMk/>
            <pc:sldMk cId="3335418204" sldId="273"/>
            <ac:spMk id="3" creationId="{AE175602-B73E-4AC9-AF45-E8FC9B5DEBCB}"/>
          </ac:spMkLst>
        </pc:spChg>
        <pc:spChg chg="add mod">
          <ac:chgData name="Susanna Kemp" userId="6670f687-447e-4a31-bde0-df4b26630d40" providerId="ADAL" clId="{95E14990-63D4-624B-9F49-616F8DF5CADD}" dt="2024-03-13T14:35:43.881" v="92" actId="207"/>
          <ac:spMkLst>
            <pc:docMk/>
            <pc:sldMk cId="3335418204" sldId="273"/>
            <ac:spMk id="4" creationId="{E9C1029E-5F14-DB1C-5E07-0166C8880F08}"/>
          </ac:spMkLst>
        </pc:spChg>
        <pc:picChg chg="mod">
          <ac:chgData name="Susanna Kemp" userId="6670f687-447e-4a31-bde0-df4b26630d40" providerId="ADAL" clId="{95E14990-63D4-624B-9F49-616F8DF5CADD}" dt="2024-03-13T14:39:28.710" v="193" actId="14100"/>
          <ac:picMkLst>
            <pc:docMk/>
            <pc:sldMk cId="3335418204" sldId="273"/>
            <ac:picMk id="5" creationId="{6009BD79-D116-EF27-9348-6B9B3818E69E}"/>
          </ac:picMkLst>
        </pc:picChg>
      </pc:sldChg>
      <pc:sldChg chg="del">
        <pc:chgData name="Susanna Kemp" userId="6670f687-447e-4a31-bde0-df4b26630d40" providerId="ADAL" clId="{95E14990-63D4-624B-9F49-616F8DF5CADD}" dt="2024-03-13T14:34:31.312" v="31" actId="2696"/>
        <pc:sldMkLst>
          <pc:docMk/>
          <pc:sldMk cId="3835566813" sldId="323"/>
        </pc:sldMkLst>
      </pc:sldChg>
      <pc:sldChg chg="del">
        <pc:chgData name="Susanna Kemp" userId="6670f687-447e-4a31-bde0-df4b26630d40" providerId="ADAL" clId="{95E14990-63D4-624B-9F49-616F8DF5CADD}" dt="2024-03-13T14:34:31.310" v="30" actId="2696"/>
        <pc:sldMkLst>
          <pc:docMk/>
          <pc:sldMk cId="460506726" sldId="326"/>
        </pc:sldMkLst>
      </pc:sldChg>
      <pc:sldChg chg="del">
        <pc:chgData name="Susanna Kemp" userId="6670f687-447e-4a31-bde0-df4b26630d40" providerId="ADAL" clId="{95E14990-63D4-624B-9F49-616F8DF5CADD}" dt="2024-03-13T14:34:31.212" v="5" actId="2696"/>
        <pc:sldMkLst>
          <pc:docMk/>
          <pc:sldMk cId="769203918" sldId="340"/>
        </pc:sldMkLst>
      </pc:sldChg>
      <pc:sldChg chg="del">
        <pc:chgData name="Susanna Kemp" userId="6670f687-447e-4a31-bde0-df4b26630d40" providerId="ADAL" clId="{95E14990-63D4-624B-9F49-616F8DF5CADD}" dt="2024-03-13T14:34:31.219" v="6" actId="2696"/>
        <pc:sldMkLst>
          <pc:docMk/>
          <pc:sldMk cId="220344161" sldId="341"/>
        </pc:sldMkLst>
      </pc:sldChg>
      <pc:sldChg chg="del">
        <pc:chgData name="Susanna Kemp" userId="6670f687-447e-4a31-bde0-df4b26630d40" providerId="ADAL" clId="{95E14990-63D4-624B-9F49-616F8DF5CADD}" dt="2024-03-13T14:34:31.235" v="11" actId="2696"/>
        <pc:sldMkLst>
          <pc:docMk/>
          <pc:sldMk cId="3573429534" sldId="342"/>
        </pc:sldMkLst>
      </pc:sldChg>
      <pc:sldChg chg="del">
        <pc:chgData name="Susanna Kemp" userId="6670f687-447e-4a31-bde0-df4b26630d40" providerId="ADAL" clId="{95E14990-63D4-624B-9F49-616F8DF5CADD}" dt="2024-03-13T14:34:31.264" v="22" actId="2696"/>
        <pc:sldMkLst>
          <pc:docMk/>
          <pc:sldMk cId="1407971303" sldId="343"/>
        </pc:sldMkLst>
      </pc:sldChg>
      <pc:sldChg chg="del">
        <pc:chgData name="Susanna Kemp" userId="6670f687-447e-4a31-bde0-df4b26630d40" providerId="ADAL" clId="{95E14990-63D4-624B-9F49-616F8DF5CADD}" dt="2024-03-13T14:34:31.243" v="14" actId="2696"/>
        <pc:sldMkLst>
          <pc:docMk/>
          <pc:sldMk cId="1426065424" sldId="344"/>
        </pc:sldMkLst>
      </pc:sldChg>
      <pc:sldChg chg="del">
        <pc:chgData name="Susanna Kemp" userId="6670f687-447e-4a31-bde0-df4b26630d40" providerId="ADAL" clId="{95E14990-63D4-624B-9F49-616F8DF5CADD}" dt="2024-03-13T14:34:31.249" v="16" actId="2696"/>
        <pc:sldMkLst>
          <pc:docMk/>
          <pc:sldMk cId="3636869189" sldId="345"/>
        </pc:sldMkLst>
      </pc:sldChg>
      <pc:sldChg chg="del">
        <pc:chgData name="Susanna Kemp" userId="6670f687-447e-4a31-bde0-df4b26630d40" providerId="ADAL" clId="{95E14990-63D4-624B-9F49-616F8DF5CADD}" dt="2024-03-13T14:34:31.251" v="17" actId="2696"/>
        <pc:sldMkLst>
          <pc:docMk/>
          <pc:sldMk cId="2784005050" sldId="346"/>
        </pc:sldMkLst>
      </pc:sldChg>
      <pc:sldChg chg="del">
        <pc:chgData name="Susanna Kemp" userId="6670f687-447e-4a31-bde0-df4b26630d40" providerId="ADAL" clId="{95E14990-63D4-624B-9F49-616F8DF5CADD}" dt="2024-03-13T14:34:31.257" v="19" actId="2696"/>
        <pc:sldMkLst>
          <pc:docMk/>
          <pc:sldMk cId="1861617453" sldId="347"/>
        </pc:sldMkLst>
      </pc:sldChg>
      <pc:sldChg chg="del">
        <pc:chgData name="Susanna Kemp" userId="6670f687-447e-4a31-bde0-df4b26630d40" providerId="ADAL" clId="{95E14990-63D4-624B-9F49-616F8DF5CADD}" dt="2024-03-13T14:34:31.227" v="8" actId="2696"/>
        <pc:sldMkLst>
          <pc:docMk/>
          <pc:sldMk cId="1937108591" sldId="348"/>
        </pc:sldMkLst>
      </pc:sldChg>
      <pc:sldChg chg="del">
        <pc:chgData name="Susanna Kemp" userId="6670f687-447e-4a31-bde0-df4b26630d40" providerId="ADAL" clId="{95E14990-63D4-624B-9F49-616F8DF5CADD}" dt="2024-03-13T14:34:31.222" v="7" actId="2696"/>
        <pc:sldMkLst>
          <pc:docMk/>
          <pc:sldMk cId="1059717564" sldId="349"/>
        </pc:sldMkLst>
      </pc:sldChg>
      <pc:sldChg chg="del">
        <pc:chgData name="Susanna Kemp" userId="6670f687-447e-4a31-bde0-df4b26630d40" providerId="ADAL" clId="{95E14990-63D4-624B-9F49-616F8DF5CADD}" dt="2024-03-13T14:34:31.230" v="9" actId="2696"/>
        <pc:sldMkLst>
          <pc:docMk/>
          <pc:sldMk cId="2769995991" sldId="350"/>
        </pc:sldMkLst>
      </pc:sldChg>
      <pc:sldChg chg="del">
        <pc:chgData name="Susanna Kemp" userId="6670f687-447e-4a31-bde0-df4b26630d40" providerId="ADAL" clId="{95E14990-63D4-624B-9F49-616F8DF5CADD}" dt="2024-03-13T14:34:43.057" v="32" actId="2696"/>
        <pc:sldMkLst>
          <pc:docMk/>
          <pc:sldMk cId="1637865273" sldId="352"/>
        </pc:sldMkLst>
      </pc:sldChg>
      <pc:sldChg chg="del">
        <pc:chgData name="Susanna Kemp" userId="6670f687-447e-4a31-bde0-df4b26630d40" providerId="ADAL" clId="{95E14990-63D4-624B-9F49-616F8DF5CADD}" dt="2024-03-13T14:34:31.241" v="13" actId="2696"/>
        <pc:sldMkLst>
          <pc:docMk/>
          <pc:sldMk cId="450217232" sldId="353"/>
        </pc:sldMkLst>
      </pc:sldChg>
      <pc:sldChg chg="del">
        <pc:chgData name="Susanna Kemp" userId="6670f687-447e-4a31-bde0-df4b26630d40" providerId="ADAL" clId="{95E14990-63D4-624B-9F49-616F8DF5CADD}" dt="2024-03-13T14:34:31.254" v="18" actId="2696"/>
        <pc:sldMkLst>
          <pc:docMk/>
          <pc:sldMk cId="3707760439" sldId="354"/>
        </pc:sldMkLst>
      </pc:sldChg>
      <pc:sldChg chg="del">
        <pc:chgData name="Susanna Kemp" userId="6670f687-447e-4a31-bde0-df4b26630d40" providerId="ADAL" clId="{95E14990-63D4-624B-9F49-616F8DF5CADD}" dt="2024-03-13T14:34:31.272" v="24" actId="2696"/>
        <pc:sldMkLst>
          <pc:docMk/>
          <pc:sldMk cId="4019814173" sldId="355"/>
        </pc:sldMkLst>
      </pc:sldChg>
      <pc:sldChg chg="del">
        <pc:chgData name="Susanna Kemp" userId="6670f687-447e-4a31-bde0-df4b26630d40" providerId="ADAL" clId="{95E14990-63D4-624B-9F49-616F8DF5CADD}" dt="2024-03-13T14:34:31.274" v="25" actId="2696"/>
        <pc:sldMkLst>
          <pc:docMk/>
          <pc:sldMk cId="2528412843" sldId="356"/>
        </pc:sldMkLst>
      </pc:sldChg>
      <pc:sldChg chg="del">
        <pc:chgData name="Susanna Kemp" userId="6670f687-447e-4a31-bde0-df4b26630d40" providerId="ADAL" clId="{95E14990-63D4-624B-9F49-616F8DF5CADD}" dt="2024-03-13T14:34:31.238" v="12" actId="2696"/>
        <pc:sldMkLst>
          <pc:docMk/>
          <pc:sldMk cId="271466907" sldId="357"/>
        </pc:sldMkLst>
      </pc:sldChg>
      <pc:sldChg chg="del">
        <pc:chgData name="Susanna Kemp" userId="6670f687-447e-4a31-bde0-df4b26630d40" providerId="ADAL" clId="{95E14990-63D4-624B-9F49-616F8DF5CADD}" dt="2024-03-13T14:34:31.246" v="15" actId="2696"/>
        <pc:sldMkLst>
          <pc:docMk/>
          <pc:sldMk cId="1984657819" sldId="358"/>
        </pc:sldMkLst>
      </pc:sldChg>
      <pc:sldChg chg="del">
        <pc:chgData name="Susanna Kemp" userId="6670f687-447e-4a31-bde0-df4b26630d40" providerId="ADAL" clId="{95E14990-63D4-624B-9F49-616F8DF5CADD}" dt="2024-03-13T14:34:31.259" v="20" actId="2696"/>
        <pc:sldMkLst>
          <pc:docMk/>
          <pc:sldMk cId="2227057343" sldId="359"/>
        </pc:sldMkLst>
      </pc:sldChg>
      <pc:sldChg chg="del">
        <pc:chgData name="Susanna Kemp" userId="6670f687-447e-4a31-bde0-df4b26630d40" providerId="ADAL" clId="{95E14990-63D4-624B-9F49-616F8DF5CADD}" dt="2024-03-13T14:34:31.268" v="23" actId="2696"/>
        <pc:sldMkLst>
          <pc:docMk/>
          <pc:sldMk cId="2340887612" sldId="360"/>
        </pc:sldMkLst>
      </pc:sldChg>
      <pc:sldChg chg="del">
        <pc:chgData name="Susanna Kemp" userId="6670f687-447e-4a31-bde0-df4b26630d40" providerId="ADAL" clId="{95E14990-63D4-624B-9F49-616F8DF5CADD}" dt="2024-03-13T14:34:31.286" v="26" actId="2696"/>
        <pc:sldMkLst>
          <pc:docMk/>
          <pc:sldMk cId="3881187192" sldId="361"/>
        </pc:sldMkLst>
      </pc:sldChg>
      <pc:sldChg chg="del">
        <pc:chgData name="Susanna Kemp" userId="6670f687-447e-4a31-bde0-df4b26630d40" providerId="ADAL" clId="{95E14990-63D4-624B-9F49-616F8DF5CADD}" dt="2024-03-13T14:34:31.296" v="27" actId="2696"/>
        <pc:sldMkLst>
          <pc:docMk/>
          <pc:sldMk cId="3715892298" sldId="362"/>
        </pc:sldMkLst>
      </pc:sldChg>
      <pc:sldChg chg="del">
        <pc:chgData name="Susanna Kemp" userId="6670f687-447e-4a31-bde0-df4b26630d40" providerId="ADAL" clId="{95E14990-63D4-624B-9F49-616F8DF5CADD}" dt="2024-03-13T14:34:31.307" v="29" actId="2696"/>
        <pc:sldMkLst>
          <pc:docMk/>
          <pc:sldMk cId="1398948442" sldId="363"/>
        </pc:sldMkLst>
      </pc:sldChg>
      <pc:sldChg chg="del">
        <pc:chgData name="Susanna Kemp" userId="6670f687-447e-4a31-bde0-df4b26630d40" providerId="ADAL" clId="{95E14990-63D4-624B-9F49-616F8DF5CADD}" dt="2024-03-13T14:34:31.304" v="28" actId="2696"/>
        <pc:sldMkLst>
          <pc:docMk/>
          <pc:sldMk cId="1951177873" sldId="364"/>
        </pc:sldMkLst>
      </pc:sldChg>
      <pc:sldChg chg="modSp mod">
        <pc:chgData name="Susanna Kemp" userId="6670f687-447e-4a31-bde0-df4b26630d40" providerId="ADAL" clId="{95E14990-63D4-624B-9F49-616F8DF5CADD}" dt="2024-03-13T14:39:16.400" v="192" actId="1076"/>
        <pc:sldMkLst>
          <pc:docMk/>
          <pc:sldMk cId="786415168" sldId="366"/>
        </pc:sldMkLst>
        <pc:spChg chg="mod">
          <ac:chgData name="Susanna Kemp" userId="6670f687-447e-4a31-bde0-df4b26630d40" providerId="ADAL" clId="{95E14990-63D4-624B-9F49-616F8DF5CADD}" dt="2024-03-13T14:34:55.947" v="87" actId="20577"/>
          <ac:spMkLst>
            <pc:docMk/>
            <pc:sldMk cId="786415168" sldId="366"/>
            <ac:spMk id="2" creationId="{F6C0A07E-6D4D-4431-8504-6DD17D383BC9}"/>
          </ac:spMkLst>
        </pc:spChg>
        <pc:picChg chg="mod">
          <ac:chgData name="Susanna Kemp" userId="6670f687-447e-4a31-bde0-df4b26630d40" providerId="ADAL" clId="{95E14990-63D4-624B-9F49-616F8DF5CADD}" dt="2024-03-13T14:39:16.400" v="192" actId="1076"/>
          <ac:picMkLst>
            <pc:docMk/>
            <pc:sldMk cId="786415168" sldId="366"/>
            <ac:picMk id="7" creationId="{2B3D94EB-BBDE-8D26-891F-D011CB0CEBF7}"/>
          </ac:picMkLst>
        </pc:picChg>
      </pc:sldChg>
      <pc:sldChg chg="addSp modSp new mod">
        <pc:chgData name="Susanna Kemp" userId="6670f687-447e-4a31-bde0-df4b26630d40" providerId="ADAL" clId="{95E14990-63D4-624B-9F49-616F8DF5CADD}" dt="2024-03-13T14:38:42.935" v="190" actId="14100"/>
        <pc:sldMkLst>
          <pc:docMk/>
          <pc:sldMk cId="127058267" sldId="367"/>
        </pc:sldMkLst>
        <pc:spChg chg="mod">
          <ac:chgData name="Susanna Kemp" userId="6670f687-447e-4a31-bde0-df4b26630d40" providerId="ADAL" clId="{95E14990-63D4-624B-9F49-616F8DF5CADD}" dt="2024-03-13T14:37:46.765" v="179" actId="20577"/>
          <ac:spMkLst>
            <pc:docMk/>
            <pc:sldMk cId="127058267" sldId="367"/>
            <ac:spMk id="2" creationId="{A16263BB-20FA-3C84-3C4A-1DEAC65E3D01}"/>
          </ac:spMkLst>
        </pc:spChg>
        <pc:spChg chg="add mod">
          <ac:chgData name="Susanna Kemp" userId="6670f687-447e-4a31-bde0-df4b26630d40" providerId="ADAL" clId="{95E14990-63D4-624B-9F49-616F8DF5CADD}" dt="2024-03-13T14:37:32.462" v="115"/>
          <ac:spMkLst>
            <pc:docMk/>
            <pc:sldMk cId="127058267" sldId="367"/>
            <ac:spMk id="4" creationId="{C662FB30-E5F6-9FEC-EEC9-12581B4F8DC2}"/>
          </ac:spMkLst>
        </pc:spChg>
        <pc:picChg chg="add mod">
          <ac:chgData name="Susanna Kemp" userId="6670f687-447e-4a31-bde0-df4b26630d40" providerId="ADAL" clId="{95E14990-63D4-624B-9F49-616F8DF5CADD}" dt="2024-03-13T14:38:42.935" v="190" actId="14100"/>
          <ac:picMkLst>
            <pc:docMk/>
            <pc:sldMk cId="127058267" sldId="367"/>
            <ac:picMk id="3" creationId="{761D0B7B-AA61-0B7E-C418-279C3A805018}"/>
          </ac:picMkLst>
        </pc:picChg>
      </pc:sldChg>
      <pc:sldChg chg="del">
        <pc:chgData name="Susanna Kemp" userId="6670f687-447e-4a31-bde0-df4b26630d40" providerId="ADAL" clId="{95E14990-63D4-624B-9F49-616F8DF5CADD}" dt="2024-03-13T14:34:31.165" v="0" actId="2696"/>
        <pc:sldMkLst>
          <pc:docMk/>
          <pc:sldMk cId="4197242467" sldId="367"/>
        </pc:sldMkLst>
      </pc:sldChg>
      <pc:sldChg chg="del">
        <pc:chgData name="Susanna Kemp" userId="6670f687-447e-4a31-bde0-df4b26630d40" providerId="ADAL" clId="{95E14990-63D4-624B-9F49-616F8DF5CADD}" dt="2024-03-13T14:34:31.172" v="1" actId="2696"/>
        <pc:sldMkLst>
          <pc:docMk/>
          <pc:sldMk cId="3847190771" sldId="368"/>
        </pc:sldMkLst>
      </pc:sldChg>
      <pc:sldChg chg="del">
        <pc:chgData name="Susanna Kemp" userId="6670f687-447e-4a31-bde0-df4b26630d40" providerId="ADAL" clId="{95E14990-63D4-624B-9F49-616F8DF5CADD}" dt="2024-03-13T14:34:31.176" v="2" actId="2696"/>
        <pc:sldMkLst>
          <pc:docMk/>
          <pc:sldMk cId="1441318861" sldId="369"/>
        </pc:sldMkLst>
      </pc:sldChg>
      <pc:sldChg chg="del">
        <pc:chgData name="Susanna Kemp" userId="6670f687-447e-4a31-bde0-df4b26630d40" providerId="ADAL" clId="{95E14990-63D4-624B-9F49-616F8DF5CADD}" dt="2024-03-13T14:34:31.261" v="21" actId="2696"/>
        <pc:sldMkLst>
          <pc:docMk/>
          <pc:sldMk cId="1022348120" sldId="371"/>
        </pc:sldMkLst>
      </pc:sldChg>
      <pc:sldChg chg="del">
        <pc:chgData name="Susanna Kemp" userId="6670f687-447e-4a31-bde0-df4b26630d40" providerId="ADAL" clId="{95E14990-63D4-624B-9F49-616F8DF5CADD}" dt="2024-03-13T14:34:31.181" v="3" actId="2696"/>
        <pc:sldMkLst>
          <pc:docMk/>
          <pc:sldMk cId="62519988" sldId="372"/>
        </pc:sldMkLst>
      </pc:sldChg>
      <pc:sldChg chg="del">
        <pc:chgData name="Susanna Kemp" userId="6670f687-447e-4a31-bde0-df4b26630d40" providerId="ADAL" clId="{95E14990-63D4-624B-9F49-616F8DF5CADD}" dt="2024-03-13T14:34:31.208" v="4" actId="2696"/>
        <pc:sldMkLst>
          <pc:docMk/>
          <pc:sldMk cId="2503822154" sldId="373"/>
        </pc:sldMkLst>
      </pc:sldChg>
      <pc:sldChg chg="del">
        <pc:chgData name="Susanna Kemp" userId="6670f687-447e-4a31-bde0-df4b26630d40" providerId="ADAL" clId="{95E14990-63D4-624B-9F49-616F8DF5CADD}" dt="2024-03-13T14:34:31.233" v="10" actId="2696"/>
        <pc:sldMkLst>
          <pc:docMk/>
          <pc:sldMk cId="3956100407" sldId="374"/>
        </pc:sldMkLst>
      </pc:sldChg>
    </pc:docChg>
  </pc:docChgLst>
  <pc:docChgLst>
    <pc:chgData name="Kevin Ho" userId="S::kevin.ho@asapconnected.com::c5c20a64-b843-4445-84dc-80576864790e" providerId="AD" clId="Web-{69FDBDB8-B186-844D-4C60-6A9D940C898E}"/>
    <pc:docChg chg="addSld delSld modSld">
      <pc:chgData name="Kevin Ho" userId="S::kevin.ho@asapconnected.com::c5c20a64-b843-4445-84dc-80576864790e" providerId="AD" clId="Web-{69FDBDB8-B186-844D-4C60-6A9D940C898E}" dt="2024-03-19T18:48:30.041" v="46" actId="1076"/>
      <pc:docMkLst>
        <pc:docMk/>
      </pc:docMkLst>
      <pc:sldChg chg="modSp">
        <pc:chgData name="Kevin Ho" userId="S::kevin.ho@asapconnected.com::c5c20a64-b843-4445-84dc-80576864790e" providerId="AD" clId="Web-{69FDBDB8-B186-844D-4C60-6A9D940C898E}" dt="2024-03-19T18:41:03.573" v="12" actId="20577"/>
        <pc:sldMkLst>
          <pc:docMk/>
          <pc:sldMk cId="45993293" sldId="256"/>
        </pc:sldMkLst>
        <pc:spChg chg="mod">
          <ac:chgData name="Kevin Ho" userId="S::kevin.ho@asapconnected.com::c5c20a64-b843-4445-84dc-80576864790e" providerId="AD" clId="Web-{69FDBDB8-B186-844D-4C60-6A9D940C898E}" dt="2024-03-19T18:40:40.134" v="7" actId="20577"/>
          <ac:spMkLst>
            <pc:docMk/>
            <pc:sldMk cId="45993293" sldId="256"/>
            <ac:spMk id="2" creationId="{9A383DE1-CE55-A24E-AD7F-C5FBFDF8F544}"/>
          </ac:spMkLst>
        </pc:spChg>
        <pc:spChg chg="mod">
          <ac:chgData name="Kevin Ho" userId="S::kevin.ho@asapconnected.com::c5c20a64-b843-4445-84dc-80576864790e" providerId="AD" clId="Web-{69FDBDB8-B186-844D-4C60-6A9D940C898E}" dt="2024-03-19T18:41:03.573" v="12" actId="20577"/>
          <ac:spMkLst>
            <pc:docMk/>
            <pc:sldMk cId="45993293" sldId="256"/>
            <ac:spMk id="3" creationId="{534A0A81-CA5D-724E-8871-B223C5EB7192}"/>
          </ac:spMkLst>
        </pc:spChg>
      </pc:sldChg>
      <pc:sldChg chg="addSp modSp">
        <pc:chgData name="Kevin Ho" userId="S::kevin.ho@asapconnected.com::c5c20a64-b843-4445-84dc-80576864790e" providerId="AD" clId="Web-{69FDBDB8-B186-844D-4C60-6A9D940C898E}" dt="2024-03-19T18:48:30.041" v="46" actId="1076"/>
        <pc:sldMkLst>
          <pc:docMk/>
          <pc:sldMk cId="786415168" sldId="366"/>
        </pc:sldMkLst>
        <pc:spChg chg="mod">
          <ac:chgData name="Kevin Ho" userId="S::kevin.ho@asapconnected.com::c5c20a64-b843-4445-84dc-80576864790e" providerId="AD" clId="Web-{69FDBDB8-B186-844D-4C60-6A9D940C898E}" dt="2024-03-19T18:46:19.427" v="31" actId="1076"/>
          <ac:spMkLst>
            <pc:docMk/>
            <pc:sldMk cId="786415168" sldId="366"/>
            <ac:spMk id="2" creationId="{F6C0A07E-6D4D-4431-8504-6DD17D383BC9}"/>
          </ac:spMkLst>
        </pc:spChg>
        <pc:grpChg chg="add mod">
          <ac:chgData name="Kevin Ho" userId="S::kevin.ho@asapconnected.com::c5c20a64-b843-4445-84dc-80576864790e" providerId="AD" clId="Web-{69FDBDB8-B186-844D-4C60-6A9D940C898E}" dt="2024-03-19T18:48:30.041" v="46" actId="1076"/>
          <ac:grpSpMkLst>
            <pc:docMk/>
            <pc:sldMk cId="786415168" sldId="366"/>
            <ac:grpSpMk id="6" creationId="{EB4A471B-E63C-A4DC-4E33-9E3BA3A7367E}"/>
          </ac:grpSpMkLst>
        </pc:grpChg>
        <pc:picChg chg="add mod">
          <ac:chgData name="Kevin Ho" userId="S::kevin.ho@asapconnected.com::c5c20a64-b843-4445-84dc-80576864790e" providerId="AD" clId="Web-{69FDBDB8-B186-844D-4C60-6A9D940C898E}" dt="2024-03-19T18:47:15.570" v="38" actId="1076"/>
          <ac:picMkLst>
            <pc:docMk/>
            <pc:sldMk cId="786415168" sldId="366"/>
            <ac:picMk id="3" creationId="{946281EA-021D-F091-C960-BEDC5CBCDF3A}"/>
          </ac:picMkLst>
        </pc:picChg>
        <pc:picChg chg="add mod modCrop">
          <ac:chgData name="Kevin Ho" userId="S::kevin.ho@asapconnected.com::c5c20a64-b843-4445-84dc-80576864790e" providerId="AD" clId="Web-{69FDBDB8-B186-844D-4C60-6A9D940C898E}" dt="2024-03-19T18:48:16.088" v="43"/>
          <ac:picMkLst>
            <pc:docMk/>
            <pc:sldMk cId="786415168" sldId="366"/>
            <ac:picMk id="5" creationId="{7077F890-BFEA-F7A7-A841-555108A8BF02}"/>
          </ac:picMkLst>
        </pc:picChg>
        <pc:picChg chg="mod">
          <ac:chgData name="Kevin Ho" userId="S::kevin.ho@asapconnected.com::c5c20a64-b843-4445-84dc-80576864790e" providerId="AD" clId="Web-{69FDBDB8-B186-844D-4C60-6A9D940C898E}" dt="2024-03-19T18:47:08.413" v="37" actId="1076"/>
          <ac:picMkLst>
            <pc:docMk/>
            <pc:sldMk cId="786415168" sldId="366"/>
            <ac:picMk id="7" creationId="{2B3D94EB-BBDE-8D26-891F-D011CB0CEBF7}"/>
          </ac:picMkLst>
        </pc:picChg>
      </pc:sldChg>
      <pc:sldChg chg="add del replId">
        <pc:chgData name="Kevin Ho" userId="S::kevin.ho@asapconnected.com::c5c20a64-b843-4445-84dc-80576864790e" providerId="AD" clId="Web-{69FDBDB8-B186-844D-4C60-6A9D940C898E}" dt="2024-03-19T18:46:10.255" v="30"/>
        <pc:sldMkLst>
          <pc:docMk/>
          <pc:sldMk cId="2043869286" sldId="368"/>
        </pc:sldMkLst>
      </pc:sldChg>
      <pc:sldChg chg="add del replId">
        <pc:chgData name="Kevin Ho" userId="S::kevin.ho@asapconnected.com::c5c20a64-b843-4445-84dc-80576864790e" providerId="AD" clId="Web-{69FDBDB8-B186-844D-4C60-6A9D940C898E}" dt="2024-03-19T18:46:08.864" v="29"/>
        <pc:sldMkLst>
          <pc:docMk/>
          <pc:sldMk cId="3677594904" sldId="369"/>
        </pc:sldMkLst>
      </pc:sldChg>
      <pc:sldChg chg="add del replId">
        <pc:chgData name="Kevin Ho" userId="S::kevin.ho@asapconnected.com::c5c20a64-b843-4445-84dc-80576864790e" providerId="AD" clId="Web-{69FDBDB8-B186-844D-4C60-6A9D940C898E}" dt="2024-03-19T18:46:08.864" v="28"/>
        <pc:sldMkLst>
          <pc:docMk/>
          <pc:sldMk cId="2518538716" sldId="370"/>
        </pc:sldMkLst>
      </pc:sldChg>
      <pc:sldChg chg="add del replId">
        <pc:chgData name="Kevin Ho" userId="S::kevin.ho@asapconnected.com::c5c20a64-b843-4445-84dc-80576864790e" providerId="AD" clId="Web-{69FDBDB8-B186-844D-4C60-6A9D940C898E}" dt="2024-03-19T18:46:08.864" v="27"/>
        <pc:sldMkLst>
          <pc:docMk/>
          <pc:sldMk cId="2864931159" sldId="371"/>
        </pc:sldMkLst>
      </pc:sldChg>
      <pc:sldChg chg="add del replId">
        <pc:chgData name="Kevin Ho" userId="S::kevin.ho@asapconnected.com::c5c20a64-b843-4445-84dc-80576864790e" providerId="AD" clId="Web-{69FDBDB8-B186-844D-4C60-6A9D940C898E}" dt="2024-03-19T18:46:08.864" v="26"/>
        <pc:sldMkLst>
          <pc:docMk/>
          <pc:sldMk cId="3470088151" sldId="372"/>
        </pc:sldMkLst>
      </pc:sldChg>
    </pc:docChg>
  </pc:docChgLst>
  <pc:docChgLst>
    <pc:chgData name="Kevin Ho" userId="S::kevin.ho@asapconnected.com::c5c20a64-b843-4445-84dc-80576864790e" providerId="AD" clId="Web-{C0F6F45A-376E-0696-F2AA-859E743365FF}"/>
    <pc:docChg chg="sldOrd">
      <pc:chgData name="Kevin Ho" userId="S::kevin.ho@asapconnected.com::c5c20a64-b843-4445-84dc-80576864790e" providerId="AD" clId="Web-{C0F6F45A-376E-0696-F2AA-859E743365FF}" dt="2024-04-10T21:12:53.955" v="0"/>
      <pc:docMkLst>
        <pc:docMk/>
      </pc:docMkLst>
      <pc:sldChg chg="ord">
        <pc:chgData name="Kevin Ho" userId="S::kevin.ho@asapconnected.com::c5c20a64-b843-4445-84dc-80576864790e" providerId="AD" clId="Web-{C0F6F45A-376E-0696-F2AA-859E743365FF}" dt="2024-04-10T21:12:53.955" v="0"/>
        <pc:sldMkLst>
          <pc:docMk/>
          <pc:sldMk cId="241697923" sldId="386"/>
        </pc:sldMkLst>
      </pc:sldChg>
    </pc:docChg>
  </pc:docChgLst>
  <pc:docChgLst>
    <pc:chgData name="Kevin Ho" userId="S::kevin.ho@asapconnected.com::c5c20a64-b843-4445-84dc-80576864790e" providerId="AD" clId="Web-{BEB45D80-9485-8D2A-5B76-0FA6B70358EE}"/>
    <pc:docChg chg="modSld">
      <pc:chgData name="Kevin Ho" userId="S::kevin.ho@asapconnected.com::c5c20a64-b843-4445-84dc-80576864790e" providerId="AD" clId="Web-{BEB45D80-9485-8D2A-5B76-0FA6B70358EE}" dt="2024-03-21T20:48:37.896" v="24" actId="20577"/>
      <pc:docMkLst>
        <pc:docMk/>
      </pc:docMkLst>
      <pc:sldChg chg="modSp">
        <pc:chgData name="Kevin Ho" userId="S::kevin.ho@asapconnected.com::c5c20a64-b843-4445-84dc-80576864790e" providerId="AD" clId="Web-{BEB45D80-9485-8D2A-5B76-0FA6B70358EE}" dt="2024-03-21T20:48:37.896" v="24" actId="20577"/>
        <pc:sldMkLst>
          <pc:docMk/>
          <pc:sldMk cId="3335418204" sldId="273"/>
        </pc:sldMkLst>
        <pc:spChg chg="mod">
          <ac:chgData name="Kevin Ho" userId="S::kevin.ho@asapconnected.com::c5c20a64-b843-4445-84dc-80576864790e" providerId="AD" clId="Web-{BEB45D80-9485-8D2A-5B76-0FA6B70358EE}" dt="2024-03-21T20:48:37.896" v="24" actId="20577"/>
          <ac:spMkLst>
            <pc:docMk/>
            <pc:sldMk cId="3335418204" sldId="273"/>
            <ac:spMk id="3" creationId="{AE175602-B73E-4AC9-AF45-E8FC9B5DEBCB}"/>
          </ac:spMkLst>
        </pc:spChg>
      </pc:sldChg>
    </pc:docChg>
  </pc:docChgLst>
  <pc:docChgLst>
    <pc:chgData name="Kevin Ho" userId="S::kevin.ho@asapconnected.com::c5c20a64-b843-4445-84dc-80576864790e" providerId="AD" clId="Web-{962E0DD4-64F7-F959-3F4B-9AD22CD41FCA}"/>
    <pc:docChg chg="modSld">
      <pc:chgData name="Kevin Ho" userId="S::kevin.ho@asapconnected.com::c5c20a64-b843-4445-84dc-80576864790e" providerId="AD" clId="Web-{962E0DD4-64F7-F959-3F4B-9AD22CD41FCA}" dt="2024-03-21T20:26:01.702" v="1" actId="20577"/>
      <pc:docMkLst>
        <pc:docMk/>
      </pc:docMkLst>
      <pc:sldChg chg="modSp">
        <pc:chgData name="Kevin Ho" userId="S::kevin.ho@asapconnected.com::c5c20a64-b843-4445-84dc-80576864790e" providerId="AD" clId="Web-{962E0DD4-64F7-F959-3F4B-9AD22CD41FCA}" dt="2024-03-21T20:26:01.702" v="1" actId="20577"/>
        <pc:sldMkLst>
          <pc:docMk/>
          <pc:sldMk cId="3335418204" sldId="273"/>
        </pc:sldMkLst>
        <pc:spChg chg="mod">
          <ac:chgData name="Kevin Ho" userId="S::kevin.ho@asapconnected.com::c5c20a64-b843-4445-84dc-80576864790e" providerId="AD" clId="Web-{962E0DD4-64F7-F959-3F4B-9AD22CD41FCA}" dt="2024-03-21T20:26:01.702" v="1" actId="20577"/>
          <ac:spMkLst>
            <pc:docMk/>
            <pc:sldMk cId="3335418204" sldId="273"/>
            <ac:spMk id="3" creationId="{AE175602-B73E-4AC9-AF45-E8FC9B5DEBCB}"/>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4AEF097-9FFA-9A43-98BF-DBDBFD96E44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618436D-DB9A-2346-820E-284772F5F6B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76972A5-09B5-D74F-9632-5795AE3DB5CB}" type="datetimeFigureOut">
              <a:rPr lang="en-US" smtClean="0"/>
              <a:t>4/10/2024</a:t>
            </a:fld>
            <a:endParaRPr lang="en-US"/>
          </a:p>
        </p:txBody>
      </p:sp>
      <p:sp>
        <p:nvSpPr>
          <p:cNvPr id="4" name="Footer Placeholder 3">
            <a:extLst>
              <a:ext uri="{FF2B5EF4-FFF2-40B4-BE49-F238E27FC236}">
                <a16:creationId xmlns:a16="http://schemas.microsoft.com/office/drawing/2014/main" id="{5F2B5DC8-0DC4-F149-8F55-3A07A961BC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C9F4D4C-E9E4-2949-95CB-ECCDD70F2FF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86951E9-ED81-F74F-9A1A-F47F27882043}" type="slidenum">
              <a:rPr lang="en-US" smtClean="0"/>
              <a:t>‹#›</a:t>
            </a:fld>
            <a:endParaRPr lang="en-US"/>
          </a:p>
        </p:txBody>
      </p:sp>
    </p:spTree>
    <p:extLst>
      <p:ext uri="{BB962C8B-B14F-4D97-AF65-F5344CB8AC3E}">
        <p14:creationId xmlns:p14="http://schemas.microsoft.com/office/powerpoint/2010/main" val="5673022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22C18F-6278-D34B-853E-3A8A3B5295A8}" type="datetimeFigureOut">
              <a:rPr lang="en-US" smtClean="0"/>
              <a:t>4/10/2024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2E6326-D0B2-9548-BA75-7B66BA77F759}" type="slidenum">
              <a:rPr lang="en-US" smtClean="0"/>
              <a:t>‹#›</a:t>
            </a:fld>
            <a:endParaRPr lang="en-US"/>
          </a:p>
        </p:txBody>
      </p:sp>
    </p:spTree>
    <p:extLst>
      <p:ext uri="{BB962C8B-B14F-4D97-AF65-F5344CB8AC3E}">
        <p14:creationId xmlns:p14="http://schemas.microsoft.com/office/powerpoint/2010/main" val="6983078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2FDCE9ED-EB1F-B64B-8D79-F140F4A505B5}" type="slidenum">
              <a:rPr lang="en-US" smtClean="0"/>
              <a:t>1</a:t>
            </a:fld>
            <a:endParaRPr lang="en-US"/>
          </a:p>
        </p:txBody>
      </p:sp>
    </p:spTree>
    <p:extLst>
      <p:ext uri="{BB962C8B-B14F-4D97-AF65-F5344CB8AC3E}">
        <p14:creationId xmlns:p14="http://schemas.microsoft.com/office/powerpoint/2010/main" val="34015294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2FDCE9ED-EB1F-B64B-8D79-F140F4A505B5}" type="slidenum">
              <a:rPr lang="en-US" smtClean="0"/>
              <a:t>14</a:t>
            </a:fld>
            <a:endParaRPr lang="en-US"/>
          </a:p>
        </p:txBody>
      </p:sp>
    </p:spTree>
    <p:extLst>
      <p:ext uri="{BB962C8B-B14F-4D97-AF65-F5344CB8AC3E}">
        <p14:creationId xmlns:p14="http://schemas.microsoft.com/office/powerpoint/2010/main" val="25125756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2FDCE9ED-EB1F-B64B-8D79-F140F4A505B5}" type="slidenum">
              <a:rPr lang="en-US" smtClean="0"/>
              <a:t>16</a:t>
            </a:fld>
            <a:endParaRPr lang="en-US"/>
          </a:p>
        </p:txBody>
      </p:sp>
    </p:spTree>
    <p:extLst>
      <p:ext uri="{BB962C8B-B14F-4D97-AF65-F5344CB8AC3E}">
        <p14:creationId xmlns:p14="http://schemas.microsoft.com/office/powerpoint/2010/main" val="32007929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2FDCE9ED-EB1F-B64B-8D79-F140F4A505B5}" type="slidenum">
              <a:rPr lang="en-US" smtClean="0"/>
              <a:t>17</a:t>
            </a:fld>
            <a:endParaRPr lang="en-US"/>
          </a:p>
        </p:txBody>
      </p:sp>
    </p:spTree>
    <p:extLst>
      <p:ext uri="{BB962C8B-B14F-4D97-AF65-F5344CB8AC3E}">
        <p14:creationId xmlns:p14="http://schemas.microsoft.com/office/powerpoint/2010/main" val="37819267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2FDCE9ED-EB1F-B64B-8D79-F140F4A505B5}" type="slidenum">
              <a:rPr lang="en-US" smtClean="0"/>
              <a:t>18</a:t>
            </a:fld>
            <a:endParaRPr lang="en-US"/>
          </a:p>
        </p:txBody>
      </p:sp>
    </p:spTree>
    <p:extLst>
      <p:ext uri="{BB962C8B-B14F-4D97-AF65-F5344CB8AC3E}">
        <p14:creationId xmlns:p14="http://schemas.microsoft.com/office/powerpoint/2010/main" val="16429215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2FDCE9ED-EB1F-B64B-8D79-F140F4A505B5}" type="slidenum">
              <a:rPr lang="en-US" smtClean="0"/>
              <a:t>25</a:t>
            </a:fld>
            <a:endParaRPr lang="en-US"/>
          </a:p>
        </p:txBody>
      </p:sp>
    </p:spTree>
    <p:extLst>
      <p:ext uri="{BB962C8B-B14F-4D97-AF65-F5344CB8AC3E}">
        <p14:creationId xmlns:p14="http://schemas.microsoft.com/office/powerpoint/2010/main" val="34629001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2FDCE9ED-EB1F-B64B-8D79-F140F4A505B5}" type="slidenum">
              <a:rPr lang="en-US" smtClean="0"/>
              <a:t>26</a:t>
            </a:fld>
            <a:endParaRPr lang="en-US"/>
          </a:p>
        </p:txBody>
      </p:sp>
    </p:spTree>
    <p:extLst>
      <p:ext uri="{BB962C8B-B14F-4D97-AF65-F5344CB8AC3E}">
        <p14:creationId xmlns:p14="http://schemas.microsoft.com/office/powerpoint/2010/main" val="9784544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2FDCE9ED-EB1F-B64B-8D79-F140F4A505B5}" type="slidenum">
              <a:rPr lang="en-US" smtClean="0"/>
              <a:t>27</a:t>
            </a:fld>
            <a:endParaRPr lang="en-US"/>
          </a:p>
        </p:txBody>
      </p:sp>
    </p:spTree>
    <p:extLst>
      <p:ext uri="{BB962C8B-B14F-4D97-AF65-F5344CB8AC3E}">
        <p14:creationId xmlns:p14="http://schemas.microsoft.com/office/powerpoint/2010/main" val="1427338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Calibri"/>
              <a:cs typeface="Calibri"/>
            </a:endParaRPr>
          </a:p>
          <a:p>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FDCE9ED-EB1F-B64B-8D79-F140F4A505B5}" type="slidenum">
              <a:rPr lang="en-US" smtClean="0"/>
              <a:t>3</a:t>
            </a:fld>
            <a:endParaRPr lang="en-US"/>
          </a:p>
        </p:txBody>
      </p:sp>
    </p:spTree>
    <p:extLst>
      <p:ext uri="{BB962C8B-B14F-4D97-AF65-F5344CB8AC3E}">
        <p14:creationId xmlns:p14="http://schemas.microsoft.com/office/powerpoint/2010/main" val="3331351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2FDCE9ED-EB1F-B64B-8D79-F140F4A505B5}" type="slidenum">
              <a:rPr lang="en-US" smtClean="0"/>
              <a:t>4</a:t>
            </a:fld>
            <a:endParaRPr lang="en-US"/>
          </a:p>
        </p:txBody>
      </p:sp>
    </p:spTree>
    <p:extLst>
      <p:ext uri="{BB962C8B-B14F-4D97-AF65-F5344CB8AC3E}">
        <p14:creationId xmlns:p14="http://schemas.microsoft.com/office/powerpoint/2010/main" val="1581987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2FDCE9ED-EB1F-B64B-8D79-F140F4A505B5}" type="slidenum">
              <a:rPr lang="en-US" smtClean="0"/>
              <a:t>6</a:t>
            </a:fld>
            <a:endParaRPr lang="en-US"/>
          </a:p>
        </p:txBody>
      </p:sp>
    </p:spTree>
    <p:extLst>
      <p:ext uri="{BB962C8B-B14F-4D97-AF65-F5344CB8AC3E}">
        <p14:creationId xmlns:p14="http://schemas.microsoft.com/office/powerpoint/2010/main" val="4502727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2FDCE9ED-EB1F-B64B-8D79-F140F4A505B5}" type="slidenum">
              <a:rPr lang="en-US" smtClean="0"/>
              <a:t>7</a:t>
            </a:fld>
            <a:endParaRPr lang="en-US"/>
          </a:p>
        </p:txBody>
      </p:sp>
    </p:spTree>
    <p:extLst>
      <p:ext uri="{BB962C8B-B14F-4D97-AF65-F5344CB8AC3E}">
        <p14:creationId xmlns:p14="http://schemas.microsoft.com/office/powerpoint/2010/main" val="9734170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2FDCE9ED-EB1F-B64B-8D79-F140F4A505B5}" type="slidenum">
              <a:rPr lang="en-US" smtClean="0"/>
              <a:t>9</a:t>
            </a:fld>
            <a:endParaRPr lang="en-US"/>
          </a:p>
        </p:txBody>
      </p:sp>
    </p:spTree>
    <p:extLst>
      <p:ext uri="{BB962C8B-B14F-4D97-AF65-F5344CB8AC3E}">
        <p14:creationId xmlns:p14="http://schemas.microsoft.com/office/powerpoint/2010/main" val="19105619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2FDCE9ED-EB1F-B64B-8D79-F140F4A505B5}" type="slidenum">
              <a:rPr lang="en-US" smtClean="0"/>
              <a:t>10</a:t>
            </a:fld>
            <a:endParaRPr lang="en-US"/>
          </a:p>
        </p:txBody>
      </p:sp>
    </p:spTree>
    <p:extLst>
      <p:ext uri="{BB962C8B-B14F-4D97-AF65-F5344CB8AC3E}">
        <p14:creationId xmlns:p14="http://schemas.microsoft.com/office/powerpoint/2010/main" val="7013336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2FDCE9ED-EB1F-B64B-8D79-F140F4A505B5}" type="slidenum">
              <a:rPr lang="en-US" smtClean="0"/>
              <a:t>12</a:t>
            </a:fld>
            <a:endParaRPr lang="en-US"/>
          </a:p>
        </p:txBody>
      </p:sp>
    </p:spTree>
    <p:extLst>
      <p:ext uri="{BB962C8B-B14F-4D97-AF65-F5344CB8AC3E}">
        <p14:creationId xmlns:p14="http://schemas.microsoft.com/office/powerpoint/2010/main" val="18723201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2FDCE9ED-EB1F-B64B-8D79-F140F4A505B5}" type="slidenum">
              <a:rPr lang="en-US" smtClean="0"/>
              <a:t>13</a:t>
            </a:fld>
            <a:endParaRPr lang="en-US"/>
          </a:p>
        </p:txBody>
      </p:sp>
    </p:spTree>
    <p:extLst>
      <p:ext uri="{BB962C8B-B14F-4D97-AF65-F5344CB8AC3E}">
        <p14:creationId xmlns:p14="http://schemas.microsoft.com/office/powerpoint/2010/main" val="24707679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ogo Only">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E189B4C-D250-EB51-368F-8E70570B20FF}"/>
              </a:ext>
            </a:extLst>
          </p:cNvPr>
          <p:cNvSpPr>
            <a:spLocks noGrp="1"/>
          </p:cNvSpPr>
          <p:nvPr>
            <p:ph type="title" hasCustomPrompt="1"/>
          </p:nvPr>
        </p:nvSpPr>
        <p:spPr>
          <a:xfrm>
            <a:off x="1130461" y="2238187"/>
            <a:ext cx="9931078" cy="1132939"/>
          </a:xfrm>
          <a:prstGeom prst="rect">
            <a:avLst/>
          </a:prstGeom>
        </p:spPr>
        <p:txBody>
          <a:bodyPr anchor="ctr"/>
          <a:lstStyle>
            <a:lvl1pPr algn="ctr">
              <a:defRPr sz="3600" b="1" i="0">
                <a:solidFill>
                  <a:schemeClr val="bg1"/>
                </a:solidFill>
                <a:latin typeface="Montserrat SemiBold" pitchFamily="2" charset="77"/>
              </a:defRPr>
            </a:lvl1pPr>
          </a:lstStyle>
          <a:p>
            <a:r>
              <a:rPr lang="en-US"/>
              <a:t>We serve those who enrich</a:t>
            </a:r>
            <a:br>
              <a:rPr lang="en-US"/>
            </a:br>
            <a:r>
              <a:rPr lang="en-US"/>
              <a:t>our communities </a:t>
            </a:r>
          </a:p>
        </p:txBody>
      </p:sp>
    </p:spTree>
    <p:extLst>
      <p:ext uri="{BB962C8B-B14F-4D97-AF65-F5344CB8AC3E}">
        <p14:creationId xmlns:p14="http://schemas.microsoft.com/office/powerpoint/2010/main" val="301718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3" name="Content Placeholder 4">
            <a:extLst>
              <a:ext uri="{FF2B5EF4-FFF2-40B4-BE49-F238E27FC236}">
                <a16:creationId xmlns:a16="http://schemas.microsoft.com/office/drawing/2014/main" id="{D6EA3686-0035-6E42-AC17-9D45758133C1}"/>
              </a:ext>
            </a:extLst>
          </p:cNvPr>
          <p:cNvSpPr>
            <a:spLocks noGrp="1"/>
          </p:cNvSpPr>
          <p:nvPr>
            <p:ph sz="quarter" idx="10"/>
          </p:nvPr>
        </p:nvSpPr>
        <p:spPr>
          <a:xfrm>
            <a:off x="3975100" y="604434"/>
            <a:ext cx="7486650" cy="5163849"/>
          </a:xfrm>
          <a:prstGeom prst="rect">
            <a:avLst/>
          </a:prstGeom>
        </p:spPr>
        <p:txBody>
          <a:bodyPr/>
          <a:lstStyle>
            <a:lvl1pPr>
              <a:defRPr sz="2000"/>
            </a:lvl1pPr>
            <a:lvl2pPr>
              <a:defRPr sz="1800"/>
            </a:lvl2pPr>
            <a:lvl3pPr>
              <a:defRPr sz="1600"/>
            </a:lvl3pPr>
            <a:lvl4pPr>
              <a:defRPr sz="14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3806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Center">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F36F5BD-BD5C-B545-83EF-E81B8E812A0F}"/>
              </a:ext>
            </a:extLst>
          </p:cNvPr>
          <p:cNvSpPr>
            <a:spLocks noGrp="1"/>
          </p:cNvSpPr>
          <p:nvPr>
            <p:ph type="title"/>
          </p:nvPr>
        </p:nvSpPr>
        <p:spPr>
          <a:xfrm>
            <a:off x="3702424" y="491810"/>
            <a:ext cx="7691718" cy="1325563"/>
          </a:xfrm>
          <a:prstGeom prst="rect">
            <a:avLst/>
          </a:prstGeom>
        </p:spPr>
        <p:txBody>
          <a:bodyPr anchor="ctr"/>
          <a:lstStyle>
            <a:lvl1pPr>
              <a:defRPr sz="3200" b="1" i="0">
                <a:latin typeface="Montserrat ExtraBold" pitchFamily="2" charset="77"/>
                <a:cs typeface="Arial" panose="020B0604020202020204" pitchFamily="34" charset="0"/>
              </a:defRPr>
            </a:lvl1pPr>
          </a:lstStyle>
          <a:p>
            <a:r>
              <a:rPr lang="en-US"/>
              <a:t>Click to edit Master title style</a:t>
            </a:r>
          </a:p>
        </p:txBody>
      </p:sp>
      <p:sp>
        <p:nvSpPr>
          <p:cNvPr id="5" name="Content Placeholder 2">
            <a:extLst>
              <a:ext uri="{FF2B5EF4-FFF2-40B4-BE49-F238E27FC236}">
                <a16:creationId xmlns:a16="http://schemas.microsoft.com/office/drawing/2014/main" id="{8CBA2F2E-2E6C-4C47-926B-84F79A7E9C67}"/>
              </a:ext>
            </a:extLst>
          </p:cNvPr>
          <p:cNvSpPr>
            <a:spLocks noGrp="1"/>
          </p:cNvSpPr>
          <p:nvPr>
            <p:ph idx="1"/>
          </p:nvPr>
        </p:nvSpPr>
        <p:spPr>
          <a:xfrm>
            <a:off x="3702424" y="1952310"/>
            <a:ext cx="7691718" cy="3664719"/>
          </a:xfrm>
          <a:prstGeom prst="rect">
            <a:avLst/>
          </a:prstGeom>
        </p:spPr>
        <p:txBody>
          <a:bodyPr/>
          <a:lstStyle>
            <a:lvl1pPr>
              <a:defRPr sz="2000"/>
            </a:lvl1pPr>
            <a:lvl2pPr>
              <a:defRPr sz="1800"/>
            </a:lvl2pPr>
            <a:lvl3pPr>
              <a:defRPr sz="1600"/>
            </a:lvl3pPr>
            <a:lvl4pPr>
              <a:defRPr sz="14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416502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CA5C5B5-D783-FE4A-8749-71BE072B195B}"/>
              </a:ext>
            </a:extLst>
          </p:cNvPr>
          <p:cNvSpPr>
            <a:spLocks noGrp="1"/>
          </p:cNvSpPr>
          <p:nvPr>
            <p:ph type="title" hasCustomPrompt="1"/>
          </p:nvPr>
        </p:nvSpPr>
        <p:spPr>
          <a:xfrm>
            <a:off x="3595511" y="2766218"/>
            <a:ext cx="7699021" cy="1325563"/>
          </a:xfrm>
          <a:prstGeom prst="rect">
            <a:avLst/>
          </a:prstGeom>
        </p:spPr>
        <p:txBody>
          <a:bodyPr anchor="ctr"/>
          <a:lstStyle>
            <a:lvl1pPr algn="ctr">
              <a:defRPr sz="3600" b="1" i="0">
                <a:latin typeface="Montserrat ExtraBold" pitchFamily="2" charset="77"/>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8107381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3" name="Content Placeholder 4">
            <a:extLst>
              <a:ext uri="{FF2B5EF4-FFF2-40B4-BE49-F238E27FC236}">
                <a16:creationId xmlns:a16="http://schemas.microsoft.com/office/drawing/2014/main" id="{D6EA3686-0035-6E42-AC17-9D45758133C1}"/>
              </a:ext>
            </a:extLst>
          </p:cNvPr>
          <p:cNvSpPr>
            <a:spLocks noGrp="1"/>
          </p:cNvSpPr>
          <p:nvPr>
            <p:ph sz="quarter" idx="10"/>
          </p:nvPr>
        </p:nvSpPr>
        <p:spPr>
          <a:xfrm>
            <a:off x="3975100" y="604435"/>
            <a:ext cx="7486650" cy="5170724"/>
          </a:xfrm>
          <a:prstGeom prst="rect">
            <a:avLst/>
          </a:prstGeom>
        </p:spPr>
        <p:txBody>
          <a:bodyPr/>
          <a:lstStyle>
            <a:lvl1pPr>
              <a:defRPr sz="2000"/>
            </a:lvl1pPr>
            <a:lvl2pPr>
              <a:defRPr sz="1800"/>
            </a:lvl2pPr>
            <a:lvl3pPr>
              <a:defRPr sz="1600"/>
            </a:lvl3pPr>
            <a:lvl4pPr>
              <a:defRPr sz="14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122619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Center">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F36F5BD-BD5C-B545-83EF-E81B8E812A0F}"/>
              </a:ext>
            </a:extLst>
          </p:cNvPr>
          <p:cNvSpPr>
            <a:spLocks noGrp="1"/>
          </p:cNvSpPr>
          <p:nvPr>
            <p:ph type="title"/>
          </p:nvPr>
        </p:nvSpPr>
        <p:spPr>
          <a:xfrm>
            <a:off x="3702424" y="491810"/>
            <a:ext cx="7691718" cy="1325563"/>
          </a:xfrm>
          <a:prstGeom prst="rect">
            <a:avLst/>
          </a:prstGeom>
        </p:spPr>
        <p:txBody>
          <a:bodyPr anchor="ctr"/>
          <a:lstStyle>
            <a:lvl1pPr>
              <a:defRPr sz="3200" b="1" i="0">
                <a:latin typeface="Montserrat ExtraBold" pitchFamily="2" charset="77"/>
                <a:cs typeface="Arial" panose="020B0604020202020204" pitchFamily="34" charset="0"/>
              </a:defRPr>
            </a:lvl1pPr>
          </a:lstStyle>
          <a:p>
            <a:r>
              <a:rPr lang="en-US"/>
              <a:t>Click to edit Master title style</a:t>
            </a:r>
          </a:p>
        </p:txBody>
      </p:sp>
      <p:sp>
        <p:nvSpPr>
          <p:cNvPr id="5" name="Content Placeholder 2">
            <a:extLst>
              <a:ext uri="{FF2B5EF4-FFF2-40B4-BE49-F238E27FC236}">
                <a16:creationId xmlns:a16="http://schemas.microsoft.com/office/drawing/2014/main" id="{8CBA2F2E-2E6C-4C47-926B-84F79A7E9C67}"/>
              </a:ext>
            </a:extLst>
          </p:cNvPr>
          <p:cNvSpPr>
            <a:spLocks noGrp="1"/>
          </p:cNvSpPr>
          <p:nvPr>
            <p:ph idx="1"/>
          </p:nvPr>
        </p:nvSpPr>
        <p:spPr>
          <a:xfrm>
            <a:off x="3702424" y="1952310"/>
            <a:ext cx="7691718" cy="3705970"/>
          </a:xfrm>
          <a:prstGeom prst="rect">
            <a:avLst/>
          </a:prstGeom>
        </p:spPr>
        <p:txBody>
          <a:bodyPr/>
          <a:lstStyle>
            <a:lvl1pPr>
              <a:defRPr sz="2000"/>
            </a:lvl1pPr>
            <a:lvl2pPr>
              <a:defRPr sz="1800"/>
            </a:lvl2pPr>
            <a:lvl3pPr>
              <a:defRPr sz="1600"/>
            </a:lvl3pPr>
            <a:lvl4pPr>
              <a:defRPr sz="14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52055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CA5C5B5-D783-FE4A-8749-71BE072B195B}"/>
              </a:ext>
            </a:extLst>
          </p:cNvPr>
          <p:cNvSpPr>
            <a:spLocks noGrp="1"/>
          </p:cNvSpPr>
          <p:nvPr>
            <p:ph type="title" hasCustomPrompt="1"/>
          </p:nvPr>
        </p:nvSpPr>
        <p:spPr>
          <a:xfrm>
            <a:off x="3595511" y="2766218"/>
            <a:ext cx="7699021" cy="1325563"/>
          </a:xfrm>
          <a:prstGeom prst="rect">
            <a:avLst/>
          </a:prstGeom>
        </p:spPr>
        <p:txBody>
          <a:bodyPr anchor="ctr"/>
          <a:lstStyle>
            <a:lvl1pPr algn="ctr">
              <a:defRPr sz="3600" b="1" i="0">
                <a:latin typeface="Montserrat ExtraBold" pitchFamily="2" charset="77"/>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42323282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3" name="Content Placeholder 4">
            <a:extLst>
              <a:ext uri="{FF2B5EF4-FFF2-40B4-BE49-F238E27FC236}">
                <a16:creationId xmlns:a16="http://schemas.microsoft.com/office/drawing/2014/main" id="{D6EA3686-0035-6E42-AC17-9D45758133C1}"/>
              </a:ext>
            </a:extLst>
          </p:cNvPr>
          <p:cNvSpPr>
            <a:spLocks noGrp="1"/>
          </p:cNvSpPr>
          <p:nvPr>
            <p:ph sz="quarter" idx="10"/>
          </p:nvPr>
        </p:nvSpPr>
        <p:spPr>
          <a:xfrm>
            <a:off x="3975100" y="604434"/>
            <a:ext cx="7486650" cy="5163849"/>
          </a:xfrm>
          <a:prstGeom prst="rect">
            <a:avLst/>
          </a:prstGeom>
        </p:spPr>
        <p:txBody>
          <a:bodyPr/>
          <a:lstStyle>
            <a:lvl1pPr>
              <a:defRPr sz="2000"/>
            </a:lvl1pPr>
            <a:lvl2pPr>
              <a:defRPr sz="1800"/>
            </a:lvl2pPr>
            <a:lvl3pPr>
              <a:defRPr sz="1600"/>
            </a:lvl3pPr>
            <a:lvl4pPr>
              <a:defRPr sz="14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782824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ogo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9631627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With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92835-0D24-5143-833B-874E1AD66E82}"/>
              </a:ext>
            </a:extLst>
          </p:cNvPr>
          <p:cNvSpPr>
            <a:spLocks noGrp="1"/>
          </p:cNvSpPr>
          <p:nvPr>
            <p:ph type="title" hasCustomPrompt="1"/>
          </p:nvPr>
        </p:nvSpPr>
        <p:spPr>
          <a:xfrm>
            <a:off x="2103328" y="2513086"/>
            <a:ext cx="7985343" cy="1388155"/>
          </a:xfrm>
          <a:prstGeom prst="rect">
            <a:avLst/>
          </a:prstGeom>
        </p:spPr>
        <p:txBody>
          <a:bodyPr/>
          <a:lstStyle>
            <a:lvl1pPr algn="ctr">
              <a:defRPr sz="3600" b="1" i="0">
                <a:solidFill>
                  <a:schemeClr val="bg1"/>
                </a:solidFill>
                <a:latin typeface="Montserrat" pitchFamily="2" charset="77"/>
              </a:defRPr>
            </a:lvl1pPr>
          </a:lstStyle>
          <a:p>
            <a:r>
              <a:rPr lang="en-US"/>
              <a:t>Click to edit master title style</a:t>
            </a:r>
          </a:p>
        </p:txBody>
      </p:sp>
    </p:spTree>
    <p:extLst>
      <p:ext uri="{BB962C8B-B14F-4D97-AF65-F5344CB8AC3E}">
        <p14:creationId xmlns:p14="http://schemas.microsoft.com/office/powerpoint/2010/main" val="10140902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95A48-F2C0-0045-BB9F-BC560D3D426D}"/>
              </a:ext>
            </a:extLst>
          </p:cNvPr>
          <p:cNvSpPr>
            <a:spLocks noGrp="1"/>
          </p:cNvSpPr>
          <p:nvPr>
            <p:ph type="ctrTitle"/>
          </p:nvPr>
        </p:nvSpPr>
        <p:spPr>
          <a:xfrm>
            <a:off x="1524000" y="3200400"/>
            <a:ext cx="9144000" cy="680278"/>
          </a:xfrm>
          <a:prstGeom prst="rect">
            <a:avLst/>
          </a:prstGeom>
        </p:spPr>
        <p:txBody>
          <a:bodyPr anchor="t"/>
          <a:lstStyle>
            <a:lvl1pPr algn="ctr">
              <a:defRPr sz="4400" b="1" i="1" u="none">
                <a:solidFill>
                  <a:srgbClr val="00ADEE"/>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DD6E782D-AC76-C741-8048-BDFCB8D5BAF0}"/>
              </a:ext>
            </a:extLst>
          </p:cNvPr>
          <p:cNvSpPr>
            <a:spLocks noGrp="1"/>
          </p:cNvSpPr>
          <p:nvPr>
            <p:ph type="subTitle" idx="1"/>
          </p:nvPr>
        </p:nvSpPr>
        <p:spPr>
          <a:xfrm>
            <a:off x="1524000" y="3994080"/>
            <a:ext cx="9144000" cy="1655762"/>
          </a:xfrm>
          <a:prstGeom prst="rect">
            <a:avLst/>
          </a:prstGeo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a:extLst>
              <a:ext uri="{FF2B5EF4-FFF2-40B4-BE49-F238E27FC236}">
                <a16:creationId xmlns:a16="http://schemas.microsoft.com/office/drawing/2014/main" id="{67CB9F86-C29E-5041-85F9-9431507B3F08}"/>
              </a:ext>
            </a:extLst>
          </p:cNvPr>
          <p:cNvPicPr>
            <a:picLocks noChangeAspect="1"/>
          </p:cNvPicPr>
          <p:nvPr userDrawn="1"/>
        </p:nvPicPr>
        <p:blipFill>
          <a:blip r:embed="rId2"/>
          <a:srcRect/>
          <a:stretch/>
        </p:blipFill>
        <p:spPr>
          <a:xfrm>
            <a:off x="4852190" y="1925122"/>
            <a:ext cx="2487619" cy="938799"/>
          </a:xfrm>
          <a:prstGeom prst="rect">
            <a:avLst/>
          </a:prstGeom>
        </p:spPr>
      </p:pic>
    </p:spTree>
    <p:extLst>
      <p:ext uri="{BB962C8B-B14F-4D97-AF65-F5344CB8AC3E}">
        <p14:creationId xmlns:p14="http://schemas.microsoft.com/office/powerpoint/2010/main" val="4064458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Only">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E189B4C-D250-EB51-368F-8E70570B20FF}"/>
              </a:ext>
            </a:extLst>
          </p:cNvPr>
          <p:cNvSpPr>
            <a:spLocks noGrp="1"/>
          </p:cNvSpPr>
          <p:nvPr>
            <p:ph type="title" hasCustomPrompt="1"/>
          </p:nvPr>
        </p:nvSpPr>
        <p:spPr>
          <a:xfrm>
            <a:off x="1130461" y="2238187"/>
            <a:ext cx="9931078" cy="1132939"/>
          </a:xfrm>
          <a:prstGeom prst="rect">
            <a:avLst/>
          </a:prstGeom>
        </p:spPr>
        <p:txBody>
          <a:bodyPr anchor="ctr"/>
          <a:lstStyle>
            <a:lvl1pPr algn="ctr">
              <a:defRPr sz="3600" b="1" i="0">
                <a:solidFill>
                  <a:schemeClr val="bg1"/>
                </a:solidFill>
                <a:latin typeface="Montserrat SemiBold" pitchFamily="2" charset="77"/>
              </a:defRPr>
            </a:lvl1pPr>
          </a:lstStyle>
          <a:p>
            <a:r>
              <a:rPr lang="en-US"/>
              <a:t>We serve those who enrich</a:t>
            </a:r>
            <a:br>
              <a:rPr lang="en-US"/>
            </a:br>
            <a:r>
              <a:rPr lang="en-US"/>
              <a:t>our communities </a:t>
            </a:r>
          </a:p>
        </p:txBody>
      </p:sp>
    </p:spTree>
    <p:extLst>
      <p:ext uri="{BB962C8B-B14F-4D97-AF65-F5344CB8AC3E}">
        <p14:creationId xmlns:p14="http://schemas.microsoft.com/office/powerpoint/2010/main" val="1447745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6C47D-93FA-954C-9CBB-0B08518D95C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033339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59E8F-9D7B-C148-93A6-49E7F4120E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CE4AA5A-2B66-0046-9BEC-D014722AEE4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640757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Break Page">
    <p:spTree>
      <p:nvGrpSpPr>
        <p:cNvPr id="1" name=""/>
        <p:cNvGrpSpPr/>
        <p:nvPr/>
      </p:nvGrpSpPr>
      <p:grpSpPr>
        <a:xfrm>
          <a:off x="0" y="0"/>
          <a:ext cx="0" cy="0"/>
          <a:chOff x="0" y="0"/>
          <a:chExt cx="0" cy="0"/>
        </a:xfrm>
      </p:grpSpPr>
      <p:sp>
        <p:nvSpPr>
          <p:cNvPr id="11" name="Title 10"/>
          <p:cNvSpPr>
            <a:spLocks noGrp="1"/>
          </p:cNvSpPr>
          <p:nvPr>
            <p:ph type="title"/>
          </p:nvPr>
        </p:nvSpPr>
        <p:spPr>
          <a:xfrm>
            <a:off x="838198" y="2766217"/>
            <a:ext cx="10515600" cy="1325563"/>
          </a:xfrm>
        </p:spPr>
        <p:txBody>
          <a:bodyPr anchor="ctr" anchorCtr="0">
            <a:normAutofit/>
          </a:bodyPr>
          <a:lstStyle>
            <a:lvl1pPr algn="ctr">
              <a:defRPr sz="4400" b="1">
                <a:solidFill>
                  <a:schemeClr val="bg1"/>
                </a:solidFill>
              </a:defRPr>
            </a:lvl1pPr>
          </a:lstStyle>
          <a:p>
            <a:r>
              <a:rPr lang="en-US"/>
              <a:t>Click to edit Master title style</a:t>
            </a:r>
          </a:p>
        </p:txBody>
      </p:sp>
      <p:sp>
        <p:nvSpPr>
          <p:cNvPr id="3" name="TextBox 2">
            <a:extLst>
              <a:ext uri="{FF2B5EF4-FFF2-40B4-BE49-F238E27FC236}">
                <a16:creationId xmlns:a16="http://schemas.microsoft.com/office/drawing/2014/main" id="{9A531537-C6FD-7645-8276-23D6C7206949}"/>
              </a:ext>
            </a:extLst>
          </p:cNvPr>
          <p:cNvSpPr txBox="1"/>
          <p:nvPr userDrawn="1"/>
        </p:nvSpPr>
        <p:spPr>
          <a:xfrm>
            <a:off x="9993369" y="6487988"/>
            <a:ext cx="2013693" cy="246221"/>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a:solidFill>
                  <a:schemeClr val="bg2">
                    <a:lumMod val="75000"/>
                  </a:schemeClr>
                </a:solidFill>
              </a:rPr>
              <a:t>© 2020 </a:t>
            </a:r>
            <a:r>
              <a:rPr lang="en-US" sz="1000" err="1">
                <a:solidFill>
                  <a:schemeClr val="bg2">
                    <a:lumMod val="75000"/>
                  </a:schemeClr>
                </a:solidFill>
              </a:rPr>
              <a:t>Vanco</a:t>
            </a:r>
            <a:r>
              <a:rPr lang="en-US" sz="1000">
                <a:solidFill>
                  <a:schemeClr val="bg2">
                    <a:lumMod val="75000"/>
                  </a:schemeClr>
                </a:solidFill>
              </a:rPr>
              <a:t>.  All Rights Reserved</a:t>
            </a:r>
          </a:p>
        </p:txBody>
      </p:sp>
    </p:spTree>
    <p:extLst>
      <p:ext uri="{BB962C8B-B14F-4D97-AF65-F5344CB8AC3E}">
        <p14:creationId xmlns:p14="http://schemas.microsoft.com/office/powerpoint/2010/main" val="13826214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05508-6D3D-345C-2630-84FCF521484E}"/>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CD2AD30-B8D7-061B-336D-45E159D8AD28}"/>
              </a:ext>
            </a:extLst>
          </p:cNvPr>
          <p:cNvSpPr>
            <a:spLocks noGrp="1"/>
          </p:cNvSpPr>
          <p:nvPr>
            <p:ph idx="1"/>
          </p:nvPr>
        </p:nvSpPr>
        <p:spPr/>
        <p:txBody>
          <a:bodyPr/>
          <a:lstStyle>
            <a:lvl1pPr>
              <a:defRPr sz="2000"/>
            </a:lvl1pPr>
            <a:lvl2pPr>
              <a:defRPr sz="1800"/>
            </a:lvl2pPr>
            <a:lvl3pPr>
              <a:defRPr sz="1600"/>
            </a:lvl3pPr>
            <a:lvl4pPr>
              <a:defRPr sz="14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665185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FF4F9-BED7-0F8A-2D70-1E3DB40ACB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1D5C26-D50C-095C-AA63-3D6DA7FBA523}"/>
              </a:ext>
            </a:extLst>
          </p:cNvPr>
          <p:cNvSpPr>
            <a:spLocks noGrp="1"/>
          </p:cNvSpPr>
          <p:nvPr>
            <p:ph sz="half" idx="1"/>
          </p:nvPr>
        </p:nvSpPr>
        <p:spPr>
          <a:xfrm>
            <a:off x="838200" y="1825625"/>
            <a:ext cx="5181600" cy="39357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4532A3E-1BB4-FE1D-37E0-5E8515B56B34}"/>
              </a:ext>
            </a:extLst>
          </p:cNvPr>
          <p:cNvSpPr>
            <a:spLocks noGrp="1"/>
          </p:cNvSpPr>
          <p:nvPr>
            <p:ph sz="half" idx="2"/>
          </p:nvPr>
        </p:nvSpPr>
        <p:spPr>
          <a:xfrm>
            <a:off x="6172200" y="1825625"/>
            <a:ext cx="5181600" cy="39357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572776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F9130-B478-4FA2-138B-CFCADF302FB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989307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37074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05508-6D3D-345C-2630-84FCF52148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CD2AD30-B8D7-061B-336D-45E159D8AD2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430664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FF4F9-BED7-0F8A-2D70-1E3DB40ACB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1D5C26-D50C-095C-AA63-3D6DA7FBA523}"/>
              </a:ext>
            </a:extLst>
          </p:cNvPr>
          <p:cNvSpPr>
            <a:spLocks noGrp="1"/>
          </p:cNvSpPr>
          <p:nvPr>
            <p:ph sz="half" idx="1"/>
          </p:nvPr>
        </p:nvSpPr>
        <p:spPr>
          <a:xfrm>
            <a:off x="838200" y="1825625"/>
            <a:ext cx="5181600" cy="39357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4532A3E-1BB4-FE1D-37E0-5E8515B56B34}"/>
              </a:ext>
            </a:extLst>
          </p:cNvPr>
          <p:cNvSpPr>
            <a:spLocks noGrp="1"/>
          </p:cNvSpPr>
          <p:nvPr>
            <p:ph sz="half" idx="2"/>
          </p:nvPr>
        </p:nvSpPr>
        <p:spPr>
          <a:xfrm>
            <a:off x="6172200" y="1825625"/>
            <a:ext cx="5181600" cy="39357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187653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F9130-B478-4FA2-138B-CFCADF302FB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6101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 Only">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E189B4C-D250-EB51-368F-8E70570B20FF}"/>
              </a:ext>
            </a:extLst>
          </p:cNvPr>
          <p:cNvSpPr>
            <a:spLocks noGrp="1"/>
          </p:cNvSpPr>
          <p:nvPr>
            <p:ph type="title" hasCustomPrompt="1"/>
          </p:nvPr>
        </p:nvSpPr>
        <p:spPr>
          <a:xfrm>
            <a:off x="1130461" y="2238187"/>
            <a:ext cx="9931078" cy="1132939"/>
          </a:xfrm>
          <a:prstGeom prst="rect">
            <a:avLst/>
          </a:prstGeom>
        </p:spPr>
        <p:txBody>
          <a:bodyPr anchor="ctr"/>
          <a:lstStyle>
            <a:lvl1pPr algn="ctr">
              <a:defRPr sz="3600" b="1" i="0">
                <a:solidFill>
                  <a:srgbClr val="312852"/>
                </a:solidFill>
                <a:latin typeface="Montserrat SemiBold" pitchFamily="2" charset="77"/>
              </a:defRPr>
            </a:lvl1pPr>
          </a:lstStyle>
          <a:p>
            <a:r>
              <a:rPr lang="en-US"/>
              <a:t>We serve those who enrich</a:t>
            </a:r>
            <a:br>
              <a:rPr lang="en-US"/>
            </a:br>
            <a:r>
              <a:rPr lang="en-US"/>
              <a:t>our communities </a:t>
            </a:r>
          </a:p>
        </p:txBody>
      </p:sp>
    </p:spTree>
    <p:extLst>
      <p:ext uri="{BB962C8B-B14F-4D97-AF65-F5344CB8AC3E}">
        <p14:creationId xmlns:p14="http://schemas.microsoft.com/office/powerpoint/2010/main" val="19592816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59482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E4A61-24B2-CA45-B374-21E640A8B251}"/>
              </a:ext>
            </a:extLst>
          </p:cNvPr>
          <p:cNvSpPr>
            <a:spLocks noGrp="1"/>
          </p:cNvSpPr>
          <p:nvPr>
            <p:ph type="ctrTitle"/>
          </p:nvPr>
        </p:nvSpPr>
        <p:spPr>
          <a:xfrm>
            <a:off x="1524000" y="1122363"/>
            <a:ext cx="9144000" cy="2387600"/>
          </a:xfrm>
        </p:spPr>
        <p:txBody>
          <a:bodyPr anchor="b">
            <a:normAutofit/>
          </a:bodyPr>
          <a:lstStyle>
            <a:lvl1pPr algn="ctr">
              <a:defRPr sz="4400"/>
            </a:lvl1pPr>
          </a:lstStyle>
          <a:p>
            <a:r>
              <a:rPr lang="en-US"/>
              <a:t>Click to edit Master title style</a:t>
            </a:r>
          </a:p>
        </p:txBody>
      </p:sp>
      <p:sp>
        <p:nvSpPr>
          <p:cNvPr id="3" name="Subtitle 2">
            <a:extLst>
              <a:ext uri="{FF2B5EF4-FFF2-40B4-BE49-F238E27FC236}">
                <a16:creationId xmlns:a16="http://schemas.microsoft.com/office/drawing/2014/main" id="{6830CC48-5393-5840-8309-0B979D9FD7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1113977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05508-6D3D-345C-2630-84FCF52148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CD2AD30-B8D7-061B-336D-45E159D8AD2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259669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FF4F9-BED7-0F8A-2D70-1E3DB40ACB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1D5C26-D50C-095C-AA63-3D6DA7FBA523}"/>
              </a:ext>
            </a:extLst>
          </p:cNvPr>
          <p:cNvSpPr>
            <a:spLocks noGrp="1"/>
          </p:cNvSpPr>
          <p:nvPr>
            <p:ph sz="half" idx="1"/>
          </p:nvPr>
        </p:nvSpPr>
        <p:spPr>
          <a:xfrm>
            <a:off x="838200" y="1825625"/>
            <a:ext cx="5181600" cy="39289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4532A3E-1BB4-FE1D-37E0-5E8515B56B34}"/>
              </a:ext>
            </a:extLst>
          </p:cNvPr>
          <p:cNvSpPr>
            <a:spLocks noGrp="1"/>
          </p:cNvSpPr>
          <p:nvPr>
            <p:ph sz="half" idx="2"/>
          </p:nvPr>
        </p:nvSpPr>
        <p:spPr>
          <a:xfrm>
            <a:off x="6172200" y="1825625"/>
            <a:ext cx="5181600" cy="39289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911609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F9130-B478-4FA2-138B-CFCADF302FB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928277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562595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05508-6D3D-345C-2630-84FCF52148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CD2AD30-B8D7-061B-336D-45E159D8AD2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815146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FF4F9-BED7-0F8A-2D70-1E3DB40ACB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1D5C26-D50C-095C-AA63-3D6DA7FBA523}"/>
              </a:ext>
            </a:extLst>
          </p:cNvPr>
          <p:cNvSpPr>
            <a:spLocks noGrp="1"/>
          </p:cNvSpPr>
          <p:nvPr>
            <p:ph sz="half" idx="1"/>
          </p:nvPr>
        </p:nvSpPr>
        <p:spPr>
          <a:xfrm>
            <a:off x="838200" y="1825625"/>
            <a:ext cx="5181600" cy="39289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4532A3E-1BB4-FE1D-37E0-5E8515B56B34}"/>
              </a:ext>
            </a:extLst>
          </p:cNvPr>
          <p:cNvSpPr>
            <a:spLocks noGrp="1"/>
          </p:cNvSpPr>
          <p:nvPr>
            <p:ph sz="half" idx="2"/>
          </p:nvPr>
        </p:nvSpPr>
        <p:spPr>
          <a:xfrm>
            <a:off x="6172200" y="1825625"/>
            <a:ext cx="5181600" cy="39289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209398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F9130-B478-4FA2-138B-CFCADF302FB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728103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9844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Logo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0751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Center">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F36F5BD-BD5C-B545-83EF-E81B8E812A0F}"/>
              </a:ext>
            </a:extLst>
          </p:cNvPr>
          <p:cNvSpPr>
            <a:spLocks noGrp="1"/>
          </p:cNvSpPr>
          <p:nvPr>
            <p:ph type="title"/>
          </p:nvPr>
        </p:nvSpPr>
        <p:spPr>
          <a:xfrm>
            <a:off x="3702424" y="491810"/>
            <a:ext cx="7691718" cy="1325563"/>
          </a:xfrm>
          <a:prstGeom prst="rect">
            <a:avLst/>
          </a:prstGeom>
        </p:spPr>
        <p:txBody>
          <a:bodyPr anchor="ctr"/>
          <a:lstStyle>
            <a:lvl1pPr>
              <a:defRPr sz="3200" b="1" i="0">
                <a:latin typeface="Montserrat ExtraBold" pitchFamily="2" charset="77"/>
                <a:cs typeface="Arial" panose="020B0604020202020204" pitchFamily="34" charset="0"/>
              </a:defRPr>
            </a:lvl1pPr>
          </a:lstStyle>
          <a:p>
            <a:r>
              <a:rPr lang="en-US"/>
              <a:t>Click to edit Master title style</a:t>
            </a:r>
          </a:p>
        </p:txBody>
      </p:sp>
      <p:sp>
        <p:nvSpPr>
          <p:cNvPr id="5" name="Content Placeholder 2">
            <a:extLst>
              <a:ext uri="{FF2B5EF4-FFF2-40B4-BE49-F238E27FC236}">
                <a16:creationId xmlns:a16="http://schemas.microsoft.com/office/drawing/2014/main" id="{8CBA2F2E-2E6C-4C47-926B-84F79A7E9C67}"/>
              </a:ext>
            </a:extLst>
          </p:cNvPr>
          <p:cNvSpPr>
            <a:spLocks noGrp="1"/>
          </p:cNvSpPr>
          <p:nvPr>
            <p:ph idx="1"/>
          </p:nvPr>
        </p:nvSpPr>
        <p:spPr>
          <a:xfrm>
            <a:off x="3702424" y="1952310"/>
            <a:ext cx="7691718" cy="3664719"/>
          </a:xfrm>
          <a:prstGeom prst="rect">
            <a:avLst/>
          </a:prstGeom>
        </p:spPr>
        <p:txBody>
          <a:bodyPr/>
          <a:lstStyle>
            <a:lvl1pPr>
              <a:defRPr sz="2000"/>
            </a:lvl1pPr>
            <a:lvl2pPr>
              <a:defRPr sz="1800"/>
            </a:lvl2pPr>
            <a:lvl3pPr>
              <a:defRPr sz="1600"/>
            </a:lvl3pPr>
            <a:lvl4pPr>
              <a:defRPr sz="14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37593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CA5C5B5-D783-FE4A-8749-71BE072B195B}"/>
              </a:ext>
            </a:extLst>
          </p:cNvPr>
          <p:cNvSpPr>
            <a:spLocks noGrp="1"/>
          </p:cNvSpPr>
          <p:nvPr>
            <p:ph type="title" hasCustomPrompt="1"/>
          </p:nvPr>
        </p:nvSpPr>
        <p:spPr>
          <a:xfrm>
            <a:off x="3595511" y="2766218"/>
            <a:ext cx="7699021" cy="1325563"/>
          </a:xfrm>
          <a:prstGeom prst="rect">
            <a:avLst/>
          </a:prstGeom>
        </p:spPr>
        <p:txBody>
          <a:bodyPr anchor="ctr"/>
          <a:lstStyle>
            <a:lvl1pPr algn="ctr">
              <a:defRPr sz="3600" b="1" i="0">
                <a:latin typeface="Montserrat ExtraBold" pitchFamily="2" charset="77"/>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427028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3" name="Content Placeholder 4">
            <a:extLst>
              <a:ext uri="{FF2B5EF4-FFF2-40B4-BE49-F238E27FC236}">
                <a16:creationId xmlns:a16="http://schemas.microsoft.com/office/drawing/2014/main" id="{D6EA3686-0035-6E42-AC17-9D45758133C1}"/>
              </a:ext>
            </a:extLst>
          </p:cNvPr>
          <p:cNvSpPr>
            <a:spLocks noGrp="1"/>
          </p:cNvSpPr>
          <p:nvPr>
            <p:ph sz="quarter" idx="10"/>
          </p:nvPr>
        </p:nvSpPr>
        <p:spPr>
          <a:xfrm>
            <a:off x="3975100" y="604434"/>
            <a:ext cx="7486650" cy="5163849"/>
          </a:xfrm>
          <a:prstGeom prst="rect">
            <a:avLst/>
          </a:prstGeom>
        </p:spPr>
        <p:txBody>
          <a:bodyPr/>
          <a:lstStyle>
            <a:lvl1pPr>
              <a:defRPr sz="2000"/>
            </a:lvl1pPr>
            <a:lvl2pPr>
              <a:defRPr sz="1800"/>
            </a:lvl2pPr>
            <a:lvl3pPr>
              <a:defRPr sz="1600"/>
            </a:lvl3pPr>
            <a:lvl4pPr>
              <a:defRPr sz="14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06834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Center">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F36F5BD-BD5C-B545-83EF-E81B8E812A0F}"/>
              </a:ext>
            </a:extLst>
          </p:cNvPr>
          <p:cNvSpPr>
            <a:spLocks noGrp="1"/>
          </p:cNvSpPr>
          <p:nvPr>
            <p:ph type="title"/>
          </p:nvPr>
        </p:nvSpPr>
        <p:spPr>
          <a:xfrm>
            <a:off x="3702424" y="491810"/>
            <a:ext cx="7691718" cy="1325563"/>
          </a:xfrm>
          <a:prstGeom prst="rect">
            <a:avLst/>
          </a:prstGeom>
        </p:spPr>
        <p:txBody>
          <a:bodyPr anchor="ctr"/>
          <a:lstStyle>
            <a:lvl1pPr>
              <a:defRPr sz="3200" b="1" i="0">
                <a:latin typeface="Montserrat ExtraBold" pitchFamily="2" charset="77"/>
                <a:cs typeface="Arial" panose="020B0604020202020204" pitchFamily="34" charset="0"/>
              </a:defRPr>
            </a:lvl1pPr>
          </a:lstStyle>
          <a:p>
            <a:r>
              <a:rPr lang="en-US"/>
              <a:t>Click to edit Master title style</a:t>
            </a:r>
          </a:p>
        </p:txBody>
      </p:sp>
      <p:sp>
        <p:nvSpPr>
          <p:cNvPr id="5" name="Content Placeholder 2">
            <a:extLst>
              <a:ext uri="{FF2B5EF4-FFF2-40B4-BE49-F238E27FC236}">
                <a16:creationId xmlns:a16="http://schemas.microsoft.com/office/drawing/2014/main" id="{8CBA2F2E-2E6C-4C47-926B-84F79A7E9C67}"/>
              </a:ext>
            </a:extLst>
          </p:cNvPr>
          <p:cNvSpPr>
            <a:spLocks noGrp="1"/>
          </p:cNvSpPr>
          <p:nvPr>
            <p:ph idx="1"/>
          </p:nvPr>
        </p:nvSpPr>
        <p:spPr>
          <a:xfrm>
            <a:off x="3702424" y="1952310"/>
            <a:ext cx="7691718" cy="3664719"/>
          </a:xfrm>
          <a:prstGeom prst="rect">
            <a:avLst/>
          </a:prstGeom>
        </p:spPr>
        <p:txBody>
          <a:bodyPr/>
          <a:lstStyle>
            <a:lvl1pPr>
              <a:defRPr sz="2000"/>
            </a:lvl1pPr>
            <a:lvl2pPr>
              <a:defRPr sz="1800"/>
            </a:lvl2pPr>
            <a:lvl3pPr>
              <a:defRPr sz="1600"/>
            </a:lvl3pPr>
            <a:lvl4pPr>
              <a:defRPr sz="14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31917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CA5C5B5-D783-FE4A-8749-71BE072B195B}"/>
              </a:ext>
            </a:extLst>
          </p:cNvPr>
          <p:cNvSpPr>
            <a:spLocks noGrp="1"/>
          </p:cNvSpPr>
          <p:nvPr>
            <p:ph type="title" hasCustomPrompt="1"/>
          </p:nvPr>
        </p:nvSpPr>
        <p:spPr>
          <a:xfrm>
            <a:off x="3595511" y="2766218"/>
            <a:ext cx="7699021" cy="1325563"/>
          </a:xfrm>
          <a:prstGeom prst="rect">
            <a:avLst/>
          </a:prstGeom>
        </p:spPr>
        <p:txBody>
          <a:bodyPr anchor="ctr"/>
          <a:lstStyle>
            <a:lvl1pPr algn="ctr">
              <a:defRPr sz="3600" b="1" i="0">
                <a:latin typeface="Montserrat ExtraBold" pitchFamily="2" charset="77"/>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18466822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Masters/_rels/slideMaster1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9.xml"/><Relationship Id="rId7" Type="http://schemas.openxmlformats.org/officeDocument/2006/relationships/image" Target="../media/image3.png"/><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theme" Target="../theme/theme10.xml"/><Relationship Id="rId5" Type="http://schemas.openxmlformats.org/officeDocument/2006/relationships/slideLayout" Target="../slideLayouts/slideLayout31.xml"/><Relationship Id="rId4" Type="http://schemas.openxmlformats.org/officeDocument/2006/relationships/slideLayout" Target="../slideLayouts/slideLayout30.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image" Target="../media/image5.png"/><Relationship Id="rId5" Type="http://schemas.openxmlformats.org/officeDocument/2006/relationships/theme" Target="../theme/theme11.xml"/><Relationship Id="rId4" Type="http://schemas.openxmlformats.org/officeDocument/2006/relationships/slideLayout" Target="../slideLayouts/slideLayout35.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image" Target="../media/image4.png"/><Relationship Id="rId5" Type="http://schemas.openxmlformats.org/officeDocument/2006/relationships/theme" Target="../theme/theme12.xml"/><Relationship Id="rId4" Type="http://schemas.openxmlformats.org/officeDocument/2006/relationships/slideLayout" Target="../slideLayouts/slideLayout3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19.xml"/><Relationship Id="rId7" Type="http://schemas.openxmlformats.org/officeDocument/2006/relationships/theme" Target="../theme/theme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10" Type="http://schemas.openxmlformats.org/officeDocument/2006/relationships/image" Target="../media/image4.png"/><Relationship Id="rId4" Type="http://schemas.openxmlformats.org/officeDocument/2006/relationships/slideLayout" Target="../slideLayouts/slideLayout20.xml"/><Relationship Id="rId9" Type="http://schemas.openxmlformats.org/officeDocument/2006/relationships/image" Target="../media/image3.png"/></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25.xml"/><Relationship Id="rId7" Type="http://schemas.openxmlformats.org/officeDocument/2006/relationships/image" Target="../media/image5.pn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image" Target="../media/image11.png"/><Relationship Id="rId5" Type="http://schemas.openxmlformats.org/officeDocument/2006/relationships/theme" Target="../theme/theme9.xml"/><Relationship Id="rId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3" name="Picture 2" descr="A collage of people&#10;&#10;Description automatically generated with medium confidence">
            <a:extLst>
              <a:ext uri="{FF2B5EF4-FFF2-40B4-BE49-F238E27FC236}">
                <a16:creationId xmlns:a16="http://schemas.microsoft.com/office/drawing/2014/main" id="{26E85929-F8D4-6288-A770-B6D718C8301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15145917-550F-6BBF-1D3E-3F34EBD10C6F}"/>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b="22964"/>
          <a:stretch/>
        </p:blipFill>
        <p:spPr>
          <a:xfrm rot="10800000">
            <a:off x="0" y="1707263"/>
            <a:ext cx="12192000" cy="3437682"/>
          </a:xfrm>
          <a:prstGeom prst="rect">
            <a:avLst/>
          </a:prstGeom>
        </p:spPr>
      </p:pic>
      <p:pic>
        <p:nvPicPr>
          <p:cNvPr id="6" name="Picture 5" descr="A purple check mark in a circle&#10;&#10;Description automatically generated">
            <a:extLst>
              <a:ext uri="{FF2B5EF4-FFF2-40B4-BE49-F238E27FC236}">
                <a16:creationId xmlns:a16="http://schemas.microsoft.com/office/drawing/2014/main" id="{81E54223-EFE2-B5EC-6CA7-3D4DAE2D0ECA}"/>
              </a:ext>
            </a:extLst>
          </p:cNvPr>
          <p:cNvPicPr>
            <a:picLocks noChangeAspect="1"/>
          </p:cNvPicPr>
          <p:nvPr userDrawn="1"/>
        </p:nvPicPr>
        <p:blipFill rotWithShape="1">
          <a:blip r:embed="rId5">
            <a:alphaModFix amt="20000"/>
            <a:extLst>
              <a:ext uri="{28A0092B-C50C-407E-A947-70E740481C1C}">
                <a14:useLocalDpi xmlns:a14="http://schemas.microsoft.com/office/drawing/2010/main" val="0"/>
              </a:ext>
            </a:extLst>
          </a:blip>
          <a:srcRect l="-844" t="9333" r="-1073" b="6973"/>
          <a:stretch/>
        </p:blipFill>
        <p:spPr>
          <a:xfrm>
            <a:off x="1063313" y="1707262"/>
            <a:ext cx="4186208" cy="3437683"/>
          </a:xfrm>
          <a:prstGeom prst="rect">
            <a:avLst/>
          </a:prstGeom>
        </p:spPr>
      </p:pic>
      <p:sp>
        <p:nvSpPr>
          <p:cNvPr id="7" name="© 2018 Vanco Payment Solutions. All Rights Reserved.">
            <a:extLst>
              <a:ext uri="{FF2B5EF4-FFF2-40B4-BE49-F238E27FC236}">
                <a16:creationId xmlns:a16="http://schemas.microsoft.com/office/drawing/2014/main" id="{3CD062F6-EBA3-4A99-A972-D1C3E17E522F}"/>
              </a:ext>
            </a:extLst>
          </p:cNvPr>
          <p:cNvSpPr txBox="1"/>
          <p:nvPr userDrawn="1"/>
        </p:nvSpPr>
        <p:spPr>
          <a:xfrm>
            <a:off x="4223791" y="4803705"/>
            <a:ext cx="3744417" cy="184666"/>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700">
                <a:latin typeface="Roboto Thin"/>
                <a:ea typeface="Roboto Thin"/>
                <a:cs typeface="Roboto Thin"/>
                <a:sym typeface="Roboto Thin"/>
              </a:defRPr>
            </a:lvl1pPr>
          </a:lstStyle>
          <a:p>
            <a:r>
              <a:rPr lang="en-US" sz="600" b="0" i="0" spc="100" baseline="0">
                <a:solidFill>
                  <a:schemeClr val="bg1">
                    <a:lumMod val="65000"/>
                  </a:schemeClr>
                </a:solidFill>
                <a:latin typeface="Arial" panose="020B0604020202020204" pitchFamily="34" charset="0"/>
                <a:cs typeface="Arial" panose="020B0604020202020204" pitchFamily="34" charset="0"/>
              </a:rPr>
              <a:t>© 2023 VANCO. ALL RIGHTS RESERVED. </a:t>
            </a:r>
          </a:p>
        </p:txBody>
      </p:sp>
      <p:pic>
        <p:nvPicPr>
          <p:cNvPr id="2" name="Picture 1" descr="A black and white logo&#10;&#10;Description automatically generated">
            <a:extLst>
              <a:ext uri="{FF2B5EF4-FFF2-40B4-BE49-F238E27FC236}">
                <a16:creationId xmlns:a16="http://schemas.microsoft.com/office/drawing/2014/main" id="{A98A1D1C-8FAF-1B7E-71C8-C7BA0FC0C6F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266122" y="3779590"/>
            <a:ext cx="3659757" cy="962428"/>
          </a:xfrm>
          <a:prstGeom prst="rect">
            <a:avLst/>
          </a:prstGeom>
        </p:spPr>
      </p:pic>
    </p:spTree>
    <p:extLst>
      <p:ext uri="{BB962C8B-B14F-4D97-AF65-F5344CB8AC3E}">
        <p14:creationId xmlns:p14="http://schemas.microsoft.com/office/powerpoint/2010/main" val="1134092074"/>
      </p:ext>
    </p:extLst>
  </p:cSld>
  <p:clrMap bg1="lt1" tx1="dk1" bg2="lt2" tx2="dk2" accent1="accent1" accent2="accent2" accent3="accent3" accent4="accent4" accent5="accent5" accent6="accent6" hlink="hlink" folHlink="folHlink"/>
  <p:sldLayoutIdLst>
    <p:sldLayoutId id="214748406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312852"/>
            </a:gs>
            <a:gs pos="100000">
              <a:srgbClr val="4F449B"/>
            </a:gs>
          </a:gsLst>
          <a:lin ang="3000000" scaled="0"/>
        </a:gradFill>
        <a:effectLst/>
      </p:bgPr>
    </p:bg>
    <p:spTree>
      <p:nvGrpSpPr>
        <p:cNvPr id="1" name=""/>
        <p:cNvGrpSpPr/>
        <p:nvPr/>
      </p:nvGrpSpPr>
      <p:grpSpPr>
        <a:xfrm>
          <a:off x="0" y="0"/>
          <a:ext cx="0" cy="0"/>
          <a:chOff x="0" y="0"/>
          <a:chExt cx="0" cy="0"/>
        </a:xfrm>
      </p:grpSpPr>
      <p:pic>
        <p:nvPicPr>
          <p:cNvPr id="4" name="Picture 3" descr="A purple check mark in a circle&#10;&#10;Description automatically generated">
            <a:extLst>
              <a:ext uri="{FF2B5EF4-FFF2-40B4-BE49-F238E27FC236}">
                <a16:creationId xmlns:a16="http://schemas.microsoft.com/office/drawing/2014/main" id="{8308412D-1146-3636-6A50-9312DE59C464}"/>
              </a:ext>
            </a:extLst>
          </p:cNvPr>
          <p:cNvPicPr>
            <a:picLocks noChangeAspect="1"/>
          </p:cNvPicPr>
          <p:nvPr userDrawn="1"/>
        </p:nvPicPr>
        <p:blipFill rotWithShape="1">
          <a:blip r:embed="rId7">
            <a:alphaModFix amt="15000"/>
            <a:extLst>
              <a:ext uri="{28A0092B-C50C-407E-A947-70E740481C1C}">
                <a14:useLocalDpi xmlns:a14="http://schemas.microsoft.com/office/drawing/2010/main" val="0"/>
              </a:ext>
            </a:extLst>
          </a:blip>
          <a:srcRect l="-841" t="7680" r="22276" b="8305"/>
          <a:stretch/>
        </p:blipFill>
        <p:spPr>
          <a:xfrm>
            <a:off x="5778708" y="0"/>
            <a:ext cx="6413292" cy="6858000"/>
          </a:xfrm>
          <a:prstGeom prst="rect">
            <a:avLst/>
          </a:prstGeom>
        </p:spPr>
      </p:pic>
      <p:sp>
        <p:nvSpPr>
          <p:cNvPr id="2" name="Title Placeholder 1">
            <a:extLst>
              <a:ext uri="{FF2B5EF4-FFF2-40B4-BE49-F238E27FC236}">
                <a16:creationId xmlns:a16="http://schemas.microsoft.com/office/drawing/2014/main" id="{6A190E3B-CCE7-1578-5A81-939B1AC925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B27B2B4-714B-819D-0203-6203C0E553C3}"/>
              </a:ext>
            </a:extLst>
          </p:cNvPr>
          <p:cNvSpPr>
            <a:spLocks noGrp="1"/>
          </p:cNvSpPr>
          <p:nvPr>
            <p:ph type="body" idx="1"/>
          </p:nvPr>
        </p:nvSpPr>
        <p:spPr>
          <a:xfrm>
            <a:off x="838200" y="1825625"/>
            <a:ext cx="10515600" cy="39289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 2018 Vanco Payment Solutions. All Rights Reserved.">
            <a:extLst>
              <a:ext uri="{FF2B5EF4-FFF2-40B4-BE49-F238E27FC236}">
                <a16:creationId xmlns:a16="http://schemas.microsoft.com/office/drawing/2014/main" id="{0606C12D-2E71-5100-82C8-6243FA1A44F7}"/>
              </a:ext>
            </a:extLst>
          </p:cNvPr>
          <p:cNvSpPr txBox="1"/>
          <p:nvPr userDrawn="1"/>
        </p:nvSpPr>
        <p:spPr>
          <a:xfrm>
            <a:off x="460139" y="6368687"/>
            <a:ext cx="2076450" cy="184666"/>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lgn="ctr">
              <a:defRPr sz="700">
                <a:latin typeface="Roboto Thin"/>
                <a:ea typeface="Roboto Thin"/>
                <a:cs typeface="Roboto Thin"/>
                <a:sym typeface="Roboto Thin"/>
              </a:defRPr>
            </a:lvl1pPr>
          </a:lstStyle>
          <a:p>
            <a:pPr algn="ctr"/>
            <a:r>
              <a:rPr lang="en-US" sz="600" b="0" i="0" spc="100" baseline="0">
                <a:solidFill>
                  <a:schemeClr val="bg1">
                    <a:lumMod val="60000"/>
                    <a:lumOff val="40000"/>
                  </a:schemeClr>
                </a:solidFill>
                <a:latin typeface="Arial" panose="020B0604020202020204" pitchFamily="34" charset="0"/>
                <a:cs typeface="Arial" panose="020B0604020202020204" pitchFamily="34" charset="0"/>
              </a:rPr>
              <a:t>© 2024 VANCO. ALL RIGHTS RESERVED.</a:t>
            </a:r>
          </a:p>
        </p:txBody>
      </p:sp>
      <p:pic>
        <p:nvPicPr>
          <p:cNvPr id="7" name="Picture 6" descr="A black and white logo&#10;&#10;Description automatically generated">
            <a:extLst>
              <a:ext uri="{FF2B5EF4-FFF2-40B4-BE49-F238E27FC236}">
                <a16:creationId xmlns:a16="http://schemas.microsoft.com/office/drawing/2014/main" id="{6E00A45A-8164-EB0D-50A2-70F8EF113DD5}"/>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733053" y="6068218"/>
            <a:ext cx="1904889" cy="500939"/>
          </a:xfrm>
          <a:prstGeom prst="rect">
            <a:avLst/>
          </a:prstGeom>
        </p:spPr>
      </p:pic>
    </p:spTree>
    <p:extLst>
      <p:ext uri="{BB962C8B-B14F-4D97-AF65-F5344CB8AC3E}">
        <p14:creationId xmlns:p14="http://schemas.microsoft.com/office/powerpoint/2010/main" val="2382032232"/>
      </p:ext>
    </p:extLst>
  </p:cSld>
  <p:clrMap bg1="dk1" tx1="lt1" bg2="dk2" tx2="lt2" accent1="accent1" accent2="accent2" accent3="accent3" accent4="accent4" accent5="accent5" accent6="accent6" hlink="hlink" folHlink="folHlink"/>
  <p:sldLayoutIdLst>
    <p:sldLayoutId id="2147484034" r:id="rId1"/>
    <p:sldLayoutId id="2147484036" r:id="rId2"/>
    <p:sldLayoutId id="2147484038" r:id="rId3"/>
    <p:sldLayoutId id="2147484039" r:id="rId4"/>
    <p:sldLayoutId id="2147484040" r:id="rId5"/>
  </p:sldLayoutIdLst>
  <p:txStyles>
    <p:titleStyle>
      <a:lvl1pPr algn="l" defTabSz="914400" rtl="0" eaLnBrk="1" latinLnBrk="0" hangingPunct="1">
        <a:lnSpc>
          <a:spcPct val="90000"/>
        </a:lnSpc>
        <a:spcBef>
          <a:spcPct val="0"/>
        </a:spcBef>
        <a:buNone/>
        <a:defRPr sz="3200" b="1" i="0" kern="1200">
          <a:solidFill>
            <a:schemeClr val="tx2"/>
          </a:solidFill>
          <a:latin typeface="Montserrat"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Montserrat Medium"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60000"/>
              <a:lumOff val="40000"/>
            </a:schemeClr>
          </a:solidFill>
          <a:latin typeface="Montserra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lumMod val="60000"/>
              <a:lumOff val="40000"/>
            </a:schemeClr>
          </a:solidFill>
          <a:latin typeface="Montserra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lumMod val="60000"/>
              <a:lumOff val="40000"/>
            </a:schemeClr>
          </a:solidFill>
          <a:latin typeface="Montserra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b="0" i="0" kern="1200">
          <a:solidFill>
            <a:schemeClr val="tx1">
              <a:lumMod val="60000"/>
              <a:lumOff val="40000"/>
            </a:schemeClr>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A190E3B-CCE7-1578-5A81-939B1AC925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B27B2B4-714B-819D-0203-6203C0E553C3}"/>
              </a:ext>
            </a:extLst>
          </p:cNvPr>
          <p:cNvSpPr>
            <a:spLocks noGrp="1"/>
          </p:cNvSpPr>
          <p:nvPr>
            <p:ph type="body" idx="1"/>
          </p:nvPr>
        </p:nvSpPr>
        <p:spPr>
          <a:xfrm>
            <a:off x="838200" y="1825625"/>
            <a:ext cx="10515600" cy="39289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 2018 Vanco Payment Solutions. All Rights Reserved.">
            <a:extLst>
              <a:ext uri="{FF2B5EF4-FFF2-40B4-BE49-F238E27FC236}">
                <a16:creationId xmlns:a16="http://schemas.microsoft.com/office/drawing/2014/main" id="{F3B401AE-4E3E-8874-B336-986A7F46AD41}"/>
              </a:ext>
            </a:extLst>
          </p:cNvPr>
          <p:cNvSpPr txBox="1"/>
          <p:nvPr userDrawn="1"/>
        </p:nvSpPr>
        <p:spPr>
          <a:xfrm>
            <a:off x="460139" y="6368687"/>
            <a:ext cx="2076450" cy="184666"/>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lgn="ctr">
              <a:defRPr sz="700">
                <a:latin typeface="Roboto Thin"/>
                <a:ea typeface="Roboto Thin"/>
                <a:cs typeface="Roboto Thin"/>
                <a:sym typeface="Roboto Thin"/>
              </a:defRPr>
            </a:lvl1pPr>
          </a:lstStyle>
          <a:p>
            <a:pPr algn="ctr"/>
            <a:r>
              <a:rPr lang="en-US" sz="600" b="0" i="0" spc="100" baseline="0">
                <a:solidFill>
                  <a:schemeClr val="bg1">
                    <a:lumMod val="65000"/>
                  </a:schemeClr>
                </a:solidFill>
                <a:latin typeface="Arial" panose="020B0604020202020204" pitchFamily="34" charset="0"/>
                <a:cs typeface="Arial" panose="020B0604020202020204" pitchFamily="34" charset="0"/>
              </a:rPr>
              <a:t>© 2024 VANCO. ALL RIGHTS RESERVED.</a:t>
            </a:r>
          </a:p>
        </p:txBody>
      </p:sp>
      <p:pic>
        <p:nvPicPr>
          <p:cNvPr id="4" name="Picture 3" descr="A purple and black logo&#10;&#10;Description automatically generated">
            <a:extLst>
              <a:ext uri="{FF2B5EF4-FFF2-40B4-BE49-F238E27FC236}">
                <a16:creationId xmlns:a16="http://schemas.microsoft.com/office/drawing/2014/main" id="{346A5AE0-FB67-094B-4582-C4E53FD89E99}"/>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748043" y="6093666"/>
            <a:ext cx="1904889" cy="459687"/>
          </a:xfrm>
          <a:prstGeom prst="rect">
            <a:avLst/>
          </a:prstGeom>
        </p:spPr>
      </p:pic>
    </p:spTree>
    <p:extLst>
      <p:ext uri="{BB962C8B-B14F-4D97-AF65-F5344CB8AC3E}">
        <p14:creationId xmlns:p14="http://schemas.microsoft.com/office/powerpoint/2010/main" val="2131279229"/>
      </p:ext>
    </p:extLst>
  </p:cSld>
  <p:clrMap bg1="lt1" tx1="dk1" bg2="lt2" tx2="dk2" accent1="accent1" accent2="accent2" accent3="accent3" accent4="accent4" accent5="accent5" accent6="accent6" hlink="hlink" folHlink="folHlink"/>
  <p:sldLayoutIdLst>
    <p:sldLayoutId id="2147484043" r:id="rId1"/>
    <p:sldLayoutId id="2147484045" r:id="rId2"/>
    <p:sldLayoutId id="2147484047" r:id="rId3"/>
    <p:sldLayoutId id="2147484048" r:id="rId4"/>
  </p:sldLayoutIdLst>
  <p:txStyles>
    <p:titleStyle>
      <a:lvl1pPr algn="l" defTabSz="914400" rtl="0" eaLnBrk="1" latinLnBrk="0" hangingPunct="1">
        <a:lnSpc>
          <a:spcPct val="90000"/>
        </a:lnSpc>
        <a:spcBef>
          <a:spcPct val="0"/>
        </a:spcBef>
        <a:buNone/>
        <a:defRPr sz="3200" b="1" i="0" kern="1200">
          <a:solidFill>
            <a:schemeClr val="tx2"/>
          </a:solidFill>
          <a:latin typeface="Montserrat"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Montserrat Medium"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60000"/>
              <a:lumOff val="40000"/>
            </a:schemeClr>
          </a:solidFill>
          <a:latin typeface="Montserra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lumMod val="60000"/>
              <a:lumOff val="40000"/>
            </a:schemeClr>
          </a:solidFill>
          <a:latin typeface="Montserra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lumMod val="60000"/>
              <a:lumOff val="40000"/>
            </a:schemeClr>
          </a:solidFill>
          <a:latin typeface="Montserra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b="0" i="0" kern="1200">
          <a:solidFill>
            <a:schemeClr val="tx1">
              <a:lumMod val="60000"/>
              <a:lumOff val="40000"/>
            </a:schemeClr>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312852"/>
            </a:gs>
            <a:gs pos="100000">
              <a:srgbClr val="4F449B"/>
            </a:gs>
          </a:gsLst>
          <a:lin ang="3000000" scaled="0"/>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A190E3B-CCE7-1578-5A81-939B1AC925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B27B2B4-714B-819D-0203-6203C0E553C3}"/>
              </a:ext>
            </a:extLst>
          </p:cNvPr>
          <p:cNvSpPr>
            <a:spLocks noGrp="1"/>
          </p:cNvSpPr>
          <p:nvPr>
            <p:ph type="body" idx="1"/>
          </p:nvPr>
        </p:nvSpPr>
        <p:spPr>
          <a:xfrm>
            <a:off x="838200" y="1825625"/>
            <a:ext cx="10515600" cy="39357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 2018 Vanco Payment Solutions. All Rights Reserved.">
            <a:extLst>
              <a:ext uri="{FF2B5EF4-FFF2-40B4-BE49-F238E27FC236}">
                <a16:creationId xmlns:a16="http://schemas.microsoft.com/office/drawing/2014/main" id="{0606C12D-2E71-5100-82C8-6243FA1A44F7}"/>
              </a:ext>
            </a:extLst>
          </p:cNvPr>
          <p:cNvSpPr txBox="1"/>
          <p:nvPr userDrawn="1"/>
        </p:nvSpPr>
        <p:spPr>
          <a:xfrm>
            <a:off x="460139" y="6368687"/>
            <a:ext cx="2076450" cy="184666"/>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lgn="ctr">
              <a:defRPr sz="700">
                <a:latin typeface="Roboto Thin"/>
                <a:ea typeface="Roboto Thin"/>
                <a:cs typeface="Roboto Thin"/>
                <a:sym typeface="Roboto Thin"/>
              </a:defRPr>
            </a:lvl1pPr>
          </a:lstStyle>
          <a:p>
            <a:pPr algn="ctr"/>
            <a:r>
              <a:rPr lang="en-US" sz="600" b="0" i="0" spc="100" baseline="0">
                <a:solidFill>
                  <a:schemeClr val="bg1">
                    <a:lumMod val="60000"/>
                    <a:lumOff val="40000"/>
                  </a:schemeClr>
                </a:solidFill>
                <a:latin typeface="Arial" panose="020B0604020202020204" pitchFamily="34" charset="0"/>
                <a:cs typeface="Arial" panose="020B0604020202020204" pitchFamily="34" charset="0"/>
              </a:rPr>
              <a:t>© 2024 VANCO. ALL RIGHTS RESERVED.</a:t>
            </a:r>
          </a:p>
        </p:txBody>
      </p:sp>
      <p:pic>
        <p:nvPicPr>
          <p:cNvPr id="4" name="Picture 3" descr="A black and white logo&#10;&#10;Description automatically generated">
            <a:extLst>
              <a:ext uri="{FF2B5EF4-FFF2-40B4-BE49-F238E27FC236}">
                <a16:creationId xmlns:a16="http://schemas.microsoft.com/office/drawing/2014/main" id="{6FF95726-7CCF-C609-AF8B-99CBE0932A4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733053" y="6068218"/>
            <a:ext cx="1904889" cy="500939"/>
          </a:xfrm>
          <a:prstGeom prst="rect">
            <a:avLst/>
          </a:prstGeom>
        </p:spPr>
      </p:pic>
    </p:spTree>
    <p:extLst>
      <p:ext uri="{BB962C8B-B14F-4D97-AF65-F5344CB8AC3E}">
        <p14:creationId xmlns:p14="http://schemas.microsoft.com/office/powerpoint/2010/main" val="826900448"/>
      </p:ext>
    </p:extLst>
  </p:cSld>
  <p:clrMap bg1="dk1" tx1="lt1" bg2="dk2" tx2="lt2" accent1="accent1" accent2="accent2" accent3="accent3" accent4="accent4" accent5="accent5" accent6="accent6" hlink="hlink" folHlink="folHlink"/>
  <p:sldLayoutIdLst>
    <p:sldLayoutId id="2147484052" r:id="rId1"/>
    <p:sldLayoutId id="2147484054" r:id="rId2"/>
    <p:sldLayoutId id="2147484056" r:id="rId3"/>
    <p:sldLayoutId id="2147484057" r:id="rId4"/>
  </p:sldLayoutIdLst>
  <p:txStyles>
    <p:titleStyle>
      <a:lvl1pPr algn="l" defTabSz="914400" rtl="0" eaLnBrk="1" latinLnBrk="0" hangingPunct="1">
        <a:lnSpc>
          <a:spcPct val="90000"/>
        </a:lnSpc>
        <a:spcBef>
          <a:spcPct val="0"/>
        </a:spcBef>
        <a:buNone/>
        <a:defRPr sz="3200" b="1" i="0" kern="1200">
          <a:solidFill>
            <a:schemeClr val="tx2"/>
          </a:solidFill>
          <a:latin typeface="Montserrat"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Montserrat Medium"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60000"/>
              <a:lumOff val="40000"/>
            </a:schemeClr>
          </a:solidFill>
          <a:latin typeface="Montserra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lumMod val="60000"/>
              <a:lumOff val="40000"/>
            </a:schemeClr>
          </a:solidFill>
          <a:latin typeface="Montserra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lumMod val="60000"/>
              <a:lumOff val="40000"/>
            </a:schemeClr>
          </a:solidFill>
          <a:latin typeface="Montserra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b="0" i="0" kern="1200">
          <a:solidFill>
            <a:schemeClr val="tx1">
              <a:lumMod val="60000"/>
              <a:lumOff val="40000"/>
            </a:schemeClr>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5145917-550F-6BBF-1D3E-3F34EBD10C6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22964"/>
          <a:stretch/>
        </p:blipFill>
        <p:spPr>
          <a:xfrm rot="10800000">
            <a:off x="0" y="-1"/>
            <a:ext cx="12192000" cy="6858000"/>
          </a:xfrm>
          <a:prstGeom prst="rect">
            <a:avLst/>
          </a:prstGeom>
        </p:spPr>
      </p:pic>
      <p:pic>
        <p:nvPicPr>
          <p:cNvPr id="8" name="Picture 7" descr="A black and white logo&#10;&#10;Description automatically generated">
            <a:extLst>
              <a:ext uri="{FF2B5EF4-FFF2-40B4-BE49-F238E27FC236}">
                <a16:creationId xmlns:a16="http://schemas.microsoft.com/office/drawing/2014/main" id="{75627EB8-1833-620D-3978-B5C58A00668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266122" y="5171735"/>
            <a:ext cx="3659757" cy="962428"/>
          </a:xfrm>
          <a:prstGeom prst="rect">
            <a:avLst/>
          </a:prstGeom>
        </p:spPr>
      </p:pic>
      <p:sp>
        <p:nvSpPr>
          <p:cNvPr id="3" name="© 2018 Vanco Payment Solutions. All Rights Reserved.">
            <a:extLst>
              <a:ext uri="{FF2B5EF4-FFF2-40B4-BE49-F238E27FC236}">
                <a16:creationId xmlns:a16="http://schemas.microsoft.com/office/drawing/2014/main" id="{6C2BAEDE-8BD2-11EC-2E82-E3F18E0200A1}"/>
              </a:ext>
            </a:extLst>
          </p:cNvPr>
          <p:cNvSpPr txBox="1"/>
          <p:nvPr userDrawn="1"/>
        </p:nvSpPr>
        <p:spPr>
          <a:xfrm>
            <a:off x="4223792" y="6191518"/>
            <a:ext cx="3744417" cy="184666"/>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700">
                <a:latin typeface="Roboto Thin"/>
                <a:ea typeface="Roboto Thin"/>
                <a:cs typeface="Roboto Thin"/>
                <a:sym typeface="Roboto Thin"/>
              </a:defRPr>
            </a:lvl1pPr>
          </a:lstStyle>
          <a:p>
            <a:r>
              <a:rPr lang="en-US" sz="600" b="0" i="0" spc="100" baseline="0">
                <a:solidFill>
                  <a:schemeClr val="bg1">
                    <a:lumMod val="65000"/>
                  </a:schemeClr>
                </a:solidFill>
                <a:latin typeface="Arial" panose="020B0604020202020204" pitchFamily="34" charset="0"/>
                <a:cs typeface="Arial" panose="020B0604020202020204" pitchFamily="34" charset="0"/>
              </a:rPr>
              <a:t>© 2024 VANCO. ALL RIGHTS RESERVED. </a:t>
            </a:r>
          </a:p>
        </p:txBody>
      </p:sp>
    </p:spTree>
    <p:extLst>
      <p:ext uri="{BB962C8B-B14F-4D97-AF65-F5344CB8AC3E}">
        <p14:creationId xmlns:p14="http://schemas.microsoft.com/office/powerpoint/2010/main" val="850562333"/>
      </p:ext>
    </p:extLst>
  </p:cSld>
  <p:clrMap bg1="lt1" tx1="dk1" bg2="lt2" tx2="dk2" accent1="accent1" accent2="accent2" accent3="accent3" accent4="accent4" accent5="accent5" accent6="accent6" hlink="hlink" folHlink="folHlink"/>
  <p:sldLayoutIdLst>
    <p:sldLayoutId id="214748408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 2018 Vanco Payment Solutions. All Rights Reserved.">
            <a:extLst>
              <a:ext uri="{FF2B5EF4-FFF2-40B4-BE49-F238E27FC236}">
                <a16:creationId xmlns:a16="http://schemas.microsoft.com/office/drawing/2014/main" id="{3CD062F6-EBA3-4A99-A972-D1C3E17E522F}"/>
              </a:ext>
            </a:extLst>
          </p:cNvPr>
          <p:cNvSpPr txBox="1"/>
          <p:nvPr userDrawn="1"/>
        </p:nvSpPr>
        <p:spPr>
          <a:xfrm>
            <a:off x="4223792" y="6191518"/>
            <a:ext cx="3744417" cy="184666"/>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700">
                <a:latin typeface="Roboto Thin"/>
                <a:ea typeface="Roboto Thin"/>
                <a:cs typeface="Roboto Thin"/>
                <a:sym typeface="Roboto Thin"/>
              </a:defRPr>
            </a:lvl1pPr>
          </a:lstStyle>
          <a:p>
            <a:r>
              <a:rPr lang="en-US" sz="600" b="0" i="0" spc="100" baseline="0">
                <a:solidFill>
                  <a:schemeClr val="bg1">
                    <a:lumMod val="65000"/>
                  </a:schemeClr>
                </a:solidFill>
                <a:latin typeface="Arial" panose="020B0604020202020204" pitchFamily="34" charset="0"/>
                <a:cs typeface="Arial" panose="020B0604020202020204" pitchFamily="34" charset="0"/>
              </a:rPr>
              <a:t>© 2024 VANCO. ALL RIGHTS RESERVED. </a:t>
            </a:r>
          </a:p>
        </p:txBody>
      </p:sp>
      <p:pic>
        <p:nvPicPr>
          <p:cNvPr id="3" name="Picture 2" descr="A purple and black logo&#10;&#10;Description automatically generated">
            <a:extLst>
              <a:ext uri="{FF2B5EF4-FFF2-40B4-BE49-F238E27FC236}">
                <a16:creationId xmlns:a16="http://schemas.microsoft.com/office/drawing/2014/main" id="{F4BF2542-1042-236B-486C-F75A6A169D6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266122" y="5207813"/>
            <a:ext cx="3659756" cy="883171"/>
          </a:xfrm>
          <a:prstGeom prst="rect">
            <a:avLst/>
          </a:prstGeom>
        </p:spPr>
      </p:pic>
    </p:spTree>
    <p:extLst>
      <p:ext uri="{BB962C8B-B14F-4D97-AF65-F5344CB8AC3E}">
        <p14:creationId xmlns:p14="http://schemas.microsoft.com/office/powerpoint/2010/main" val="358404211"/>
      </p:ext>
    </p:extLst>
  </p:cSld>
  <p:clrMap bg1="lt1" tx1="dk1" bg2="lt2" tx2="dk2" accent1="accent1" accent2="accent2" accent3="accent3" accent4="accent4" accent5="accent5" accent6="accent6" hlink="hlink" folHlink="folHlink"/>
  <p:sldLayoutIdLst>
    <p:sldLayoutId id="2147484089" r:id="rId1"/>
    <p:sldLayoutId id="214748409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C7A6160-42B8-9ED2-8C5B-DC6CFC714DF9}"/>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0" y="0"/>
            <a:ext cx="2974848" cy="6858000"/>
          </a:xfrm>
          <a:prstGeom prst="rect">
            <a:avLst/>
          </a:prstGeom>
        </p:spPr>
      </p:pic>
      <p:sp>
        <p:nvSpPr>
          <p:cNvPr id="3" name="© 2018 Vanco Payment Solutions. All Rights Reserved.">
            <a:extLst>
              <a:ext uri="{FF2B5EF4-FFF2-40B4-BE49-F238E27FC236}">
                <a16:creationId xmlns:a16="http://schemas.microsoft.com/office/drawing/2014/main" id="{FA1551D0-2A4B-F2B4-BB05-237A6B34A4FB}"/>
              </a:ext>
            </a:extLst>
          </p:cNvPr>
          <p:cNvSpPr txBox="1"/>
          <p:nvPr userDrawn="1"/>
        </p:nvSpPr>
        <p:spPr>
          <a:xfrm>
            <a:off x="460139" y="6368687"/>
            <a:ext cx="2076450" cy="184666"/>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lgn="ctr">
              <a:defRPr sz="700">
                <a:latin typeface="Roboto Thin"/>
                <a:ea typeface="Roboto Thin"/>
                <a:cs typeface="Roboto Thin"/>
                <a:sym typeface="Roboto Thin"/>
              </a:defRPr>
            </a:lvl1pPr>
          </a:lstStyle>
          <a:p>
            <a:pPr algn="ctr"/>
            <a:r>
              <a:rPr lang="en-US" sz="600" b="0" i="0" spc="100" baseline="0">
                <a:solidFill>
                  <a:schemeClr val="bg1">
                    <a:lumMod val="60000"/>
                    <a:lumOff val="40000"/>
                  </a:schemeClr>
                </a:solidFill>
                <a:latin typeface="Arial" panose="020B0604020202020204" pitchFamily="34" charset="0"/>
                <a:cs typeface="Arial" panose="020B0604020202020204" pitchFamily="34" charset="0"/>
              </a:rPr>
              <a:t>© 2024 VANCO. ALL RIGHTS RESERVED.</a:t>
            </a:r>
          </a:p>
        </p:txBody>
      </p:sp>
      <p:pic>
        <p:nvPicPr>
          <p:cNvPr id="4" name="Picture 3" descr="A purple and black logo&#10;&#10;Description automatically generated">
            <a:extLst>
              <a:ext uri="{FF2B5EF4-FFF2-40B4-BE49-F238E27FC236}">
                <a16:creationId xmlns:a16="http://schemas.microsoft.com/office/drawing/2014/main" id="{198C03E4-E664-213B-6126-2ECB5DD51646}"/>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748043" y="6093666"/>
            <a:ext cx="1904889" cy="459687"/>
          </a:xfrm>
          <a:prstGeom prst="rect">
            <a:avLst/>
          </a:prstGeom>
        </p:spPr>
      </p:pic>
    </p:spTree>
    <p:extLst>
      <p:ext uri="{BB962C8B-B14F-4D97-AF65-F5344CB8AC3E}">
        <p14:creationId xmlns:p14="http://schemas.microsoft.com/office/powerpoint/2010/main" val="211358021"/>
      </p:ext>
    </p:extLst>
  </p:cSld>
  <p:clrMap bg1="lt1" tx1="dk1" bg2="lt2" tx2="dk2" accent1="accent1" accent2="accent2" accent3="accent3" accent4="accent4" accent5="accent5" accent6="accent6" hlink="hlink" folHlink="folHlink"/>
  <p:sldLayoutIdLst>
    <p:sldLayoutId id="2147484062" r:id="rId1"/>
    <p:sldLayoutId id="2147484063" r:id="rId2"/>
    <p:sldLayoutId id="2147484064" r:id="rId3"/>
  </p:sldLayoutIdLst>
  <p:txStyles>
    <p:titleStyle>
      <a:lvl1pPr algn="l" defTabSz="914400" rtl="0" eaLnBrk="1" latinLnBrk="0" hangingPunct="1">
        <a:lnSpc>
          <a:spcPct val="90000"/>
        </a:lnSpc>
        <a:spcBef>
          <a:spcPct val="0"/>
        </a:spcBef>
        <a:buNone/>
        <a:defRPr sz="3600" b="1" i="1" kern="1200">
          <a:solidFill>
            <a:srgbClr val="312852"/>
          </a:solidFill>
          <a:latin typeface="Montserrat ExtraBold" pitchFamily="2" charset="77"/>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4E4E4E"/>
          </a:solidFill>
          <a:latin typeface="Montserrat Medium" pitchFamily="2" charset="77"/>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4E4E4E"/>
          </a:solidFill>
          <a:latin typeface="Montserrat" pitchFamily="2" charset="77"/>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4E4E4E"/>
          </a:solidFill>
          <a:latin typeface="Montserrat" pitchFamily="2" charset="77"/>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4E4E4E"/>
          </a:solidFill>
          <a:latin typeface="Montserrat" pitchFamily="2" charset="77"/>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4E4E4E"/>
          </a:solidFill>
          <a:latin typeface="Montserrat" pitchFamily="2" charset="77"/>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E8C7A29-8A85-B51B-5EB8-F2ECB2870E97}"/>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0" y="0"/>
            <a:ext cx="2974848" cy="6858000"/>
          </a:xfrm>
          <a:prstGeom prst="rect">
            <a:avLst/>
          </a:prstGeom>
        </p:spPr>
      </p:pic>
      <p:sp>
        <p:nvSpPr>
          <p:cNvPr id="3" name="© 2018 Vanco Payment Solutions. All Rights Reserved.">
            <a:extLst>
              <a:ext uri="{FF2B5EF4-FFF2-40B4-BE49-F238E27FC236}">
                <a16:creationId xmlns:a16="http://schemas.microsoft.com/office/drawing/2014/main" id="{FA1551D0-2A4B-F2B4-BB05-237A6B34A4FB}"/>
              </a:ext>
            </a:extLst>
          </p:cNvPr>
          <p:cNvSpPr txBox="1"/>
          <p:nvPr userDrawn="1"/>
        </p:nvSpPr>
        <p:spPr>
          <a:xfrm>
            <a:off x="460139" y="6368687"/>
            <a:ext cx="2076450" cy="184666"/>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lgn="ctr">
              <a:defRPr sz="700">
                <a:latin typeface="Roboto Thin"/>
                <a:ea typeface="Roboto Thin"/>
                <a:cs typeface="Roboto Thin"/>
                <a:sym typeface="Roboto Thin"/>
              </a:defRPr>
            </a:lvl1pPr>
          </a:lstStyle>
          <a:p>
            <a:pPr algn="ctr"/>
            <a:r>
              <a:rPr lang="en-US" sz="600" b="0" i="0" spc="100" baseline="0">
                <a:solidFill>
                  <a:schemeClr val="bg1">
                    <a:lumMod val="60000"/>
                    <a:lumOff val="40000"/>
                  </a:schemeClr>
                </a:solidFill>
                <a:latin typeface="Arial" panose="020B0604020202020204" pitchFamily="34" charset="0"/>
                <a:cs typeface="Arial" panose="020B0604020202020204" pitchFamily="34" charset="0"/>
              </a:rPr>
              <a:t>© 2024 VANCO. ALL RIGHTS RESERVED.</a:t>
            </a:r>
          </a:p>
        </p:txBody>
      </p:sp>
      <p:pic>
        <p:nvPicPr>
          <p:cNvPr id="4" name="Picture 3" descr="A purple and black logo&#10;&#10;Description automatically generated">
            <a:extLst>
              <a:ext uri="{FF2B5EF4-FFF2-40B4-BE49-F238E27FC236}">
                <a16:creationId xmlns:a16="http://schemas.microsoft.com/office/drawing/2014/main" id="{C3EDF970-0ADC-B4AE-1DDE-1C06EC92041A}"/>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748043" y="6093666"/>
            <a:ext cx="1904889" cy="459687"/>
          </a:xfrm>
          <a:prstGeom prst="rect">
            <a:avLst/>
          </a:prstGeom>
        </p:spPr>
      </p:pic>
    </p:spTree>
    <p:extLst>
      <p:ext uri="{BB962C8B-B14F-4D97-AF65-F5344CB8AC3E}">
        <p14:creationId xmlns:p14="http://schemas.microsoft.com/office/powerpoint/2010/main" val="3269449536"/>
      </p:ext>
    </p:extLst>
  </p:cSld>
  <p:clrMap bg1="lt1" tx1="dk1" bg2="lt2" tx2="dk2" accent1="accent1" accent2="accent2" accent3="accent3" accent4="accent4" accent5="accent5" accent6="accent6" hlink="hlink" folHlink="folHlink"/>
  <p:sldLayoutIdLst>
    <p:sldLayoutId id="2147484073" r:id="rId1"/>
    <p:sldLayoutId id="2147484074" r:id="rId2"/>
    <p:sldLayoutId id="2147484075" r:id="rId3"/>
  </p:sldLayoutIdLst>
  <p:txStyles>
    <p:titleStyle>
      <a:lvl1pPr algn="l" defTabSz="914400" rtl="0" eaLnBrk="1" latinLnBrk="0" hangingPunct="1">
        <a:lnSpc>
          <a:spcPct val="90000"/>
        </a:lnSpc>
        <a:spcBef>
          <a:spcPct val="0"/>
        </a:spcBef>
        <a:buNone/>
        <a:defRPr sz="3600" b="1" i="1" kern="1200">
          <a:solidFill>
            <a:srgbClr val="312852"/>
          </a:solidFill>
          <a:latin typeface="Montserrat ExtraBold" pitchFamily="2" charset="77"/>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4E4E4E"/>
          </a:solidFill>
          <a:latin typeface="Montserrat Medium" pitchFamily="2" charset="77"/>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4E4E4E"/>
          </a:solidFill>
          <a:latin typeface="Montserrat" pitchFamily="2" charset="77"/>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4E4E4E"/>
          </a:solidFill>
          <a:latin typeface="Montserrat" pitchFamily="2" charset="77"/>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4E4E4E"/>
          </a:solidFill>
          <a:latin typeface="Montserrat" pitchFamily="2" charset="77"/>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4E4E4E"/>
          </a:solidFill>
          <a:latin typeface="Montserrat" pitchFamily="2" charset="77"/>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743A7FF-BDCB-CD5B-1F65-254D758B7EA3}"/>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0" y="0"/>
            <a:ext cx="2974848" cy="6858000"/>
          </a:xfrm>
          <a:prstGeom prst="rect">
            <a:avLst/>
          </a:prstGeom>
        </p:spPr>
      </p:pic>
      <p:sp>
        <p:nvSpPr>
          <p:cNvPr id="9" name="© 2018 Vanco Payment Solutions. All Rights Reserved.">
            <a:extLst>
              <a:ext uri="{FF2B5EF4-FFF2-40B4-BE49-F238E27FC236}">
                <a16:creationId xmlns:a16="http://schemas.microsoft.com/office/drawing/2014/main" id="{C1E350AA-75B6-7163-F853-CEE5F662C898}"/>
              </a:ext>
            </a:extLst>
          </p:cNvPr>
          <p:cNvSpPr txBox="1"/>
          <p:nvPr userDrawn="1"/>
        </p:nvSpPr>
        <p:spPr>
          <a:xfrm>
            <a:off x="460139" y="6368687"/>
            <a:ext cx="2076450" cy="184666"/>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lgn="ctr">
              <a:defRPr sz="700">
                <a:latin typeface="Roboto Thin"/>
                <a:ea typeface="Roboto Thin"/>
                <a:cs typeface="Roboto Thin"/>
                <a:sym typeface="Roboto Thin"/>
              </a:defRPr>
            </a:lvl1pPr>
          </a:lstStyle>
          <a:p>
            <a:pPr algn="ctr"/>
            <a:r>
              <a:rPr lang="en-US" sz="600" b="0" i="0" spc="100" baseline="0">
                <a:solidFill>
                  <a:schemeClr val="bg1">
                    <a:lumMod val="60000"/>
                    <a:lumOff val="40000"/>
                  </a:schemeClr>
                </a:solidFill>
                <a:latin typeface="Arial" panose="020B0604020202020204" pitchFamily="34" charset="0"/>
                <a:cs typeface="Arial" panose="020B0604020202020204" pitchFamily="34" charset="0"/>
              </a:rPr>
              <a:t>© 2024 VANCO. ALL RIGHTS RESERVED.</a:t>
            </a:r>
          </a:p>
        </p:txBody>
      </p:sp>
      <p:pic>
        <p:nvPicPr>
          <p:cNvPr id="3" name="Picture 2" descr="A purple and black logo&#10;&#10;Description automatically generated">
            <a:extLst>
              <a:ext uri="{FF2B5EF4-FFF2-40B4-BE49-F238E27FC236}">
                <a16:creationId xmlns:a16="http://schemas.microsoft.com/office/drawing/2014/main" id="{889F8F79-5694-E5A6-24DA-982E92EB8313}"/>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748043" y="6093666"/>
            <a:ext cx="1904889" cy="459687"/>
          </a:xfrm>
          <a:prstGeom prst="rect">
            <a:avLst/>
          </a:prstGeom>
        </p:spPr>
      </p:pic>
    </p:spTree>
    <p:extLst>
      <p:ext uri="{BB962C8B-B14F-4D97-AF65-F5344CB8AC3E}">
        <p14:creationId xmlns:p14="http://schemas.microsoft.com/office/powerpoint/2010/main" val="2316168380"/>
      </p:ext>
    </p:extLst>
  </p:cSld>
  <p:clrMap bg1="lt1" tx1="dk1" bg2="lt2" tx2="dk2" accent1="accent1" accent2="accent2" accent3="accent3" accent4="accent4" accent5="accent5" accent6="accent6" hlink="hlink" folHlink="folHlink"/>
  <p:sldLayoutIdLst>
    <p:sldLayoutId id="2147484078" r:id="rId1"/>
    <p:sldLayoutId id="2147484079" r:id="rId2"/>
    <p:sldLayoutId id="2147484080" r:id="rId3"/>
  </p:sldLayoutIdLst>
  <p:txStyles>
    <p:titleStyle>
      <a:lvl1pPr algn="l" defTabSz="914400" rtl="0" eaLnBrk="1" latinLnBrk="0" hangingPunct="1">
        <a:lnSpc>
          <a:spcPct val="90000"/>
        </a:lnSpc>
        <a:spcBef>
          <a:spcPct val="0"/>
        </a:spcBef>
        <a:buNone/>
        <a:defRPr sz="3600" b="1" i="1" kern="1200">
          <a:solidFill>
            <a:srgbClr val="312852"/>
          </a:solidFill>
          <a:latin typeface="Montserrat ExtraBold" pitchFamily="2" charset="77"/>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4E4E4E"/>
          </a:solidFill>
          <a:latin typeface="Montserrat Medium" pitchFamily="2" charset="77"/>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4E4E4E"/>
          </a:solidFill>
          <a:latin typeface="Montserrat" pitchFamily="2" charset="77"/>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4E4E4E"/>
          </a:solidFill>
          <a:latin typeface="Montserrat" pitchFamily="2" charset="77"/>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4E4E4E"/>
          </a:solidFill>
          <a:latin typeface="Montserrat" pitchFamily="2" charset="77"/>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4E4E4E"/>
          </a:solidFill>
          <a:latin typeface="Montserrat" pitchFamily="2" charset="77"/>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purple and black logo&#10;&#10;Description automatically generated">
            <a:extLst>
              <a:ext uri="{FF2B5EF4-FFF2-40B4-BE49-F238E27FC236}">
                <a16:creationId xmlns:a16="http://schemas.microsoft.com/office/drawing/2014/main" id="{DDCC410C-6734-36D3-485B-5E5C9BE082C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748043" y="6093666"/>
            <a:ext cx="1904889" cy="459687"/>
          </a:xfrm>
          <a:prstGeom prst="rect">
            <a:avLst/>
          </a:prstGeom>
        </p:spPr>
      </p:pic>
      <p:pic>
        <p:nvPicPr>
          <p:cNvPr id="8" name="Picture 7">
            <a:extLst>
              <a:ext uri="{FF2B5EF4-FFF2-40B4-BE49-F238E27FC236}">
                <a16:creationId xmlns:a16="http://schemas.microsoft.com/office/drawing/2014/main" id="{09DD5917-B1F5-990E-12B7-DA489FFDF3F4}"/>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0" y="0"/>
            <a:ext cx="2974848" cy="6858000"/>
          </a:xfrm>
          <a:prstGeom prst="rect">
            <a:avLst/>
          </a:prstGeom>
        </p:spPr>
      </p:pic>
      <p:sp>
        <p:nvSpPr>
          <p:cNvPr id="9" name="© 2018 Vanco Payment Solutions. All Rights Reserved.">
            <a:extLst>
              <a:ext uri="{FF2B5EF4-FFF2-40B4-BE49-F238E27FC236}">
                <a16:creationId xmlns:a16="http://schemas.microsoft.com/office/drawing/2014/main" id="{C1E350AA-75B6-7163-F853-CEE5F662C898}"/>
              </a:ext>
            </a:extLst>
          </p:cNvPr>
          <p:cNvSpPr txBox="1"/>
          <p:nvPr userDrawn="1"/>
        </p:nvSpPr>
        <p:spPr>
          <a:xfrm>
            <a:off x="460139" y="6368687"/>
            <a:ext cx="2076450" cy="184666"/>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lgn="ctr">
              <a:defRPr sz="700">
                <a:latin typeface="Roboto Thin"/>
                <a:ea typeface="Roboto Thin"/>
                <a:cs typeface="Roboto Thin"/>
                <a:sym typeface="Roboto Thin"/>
              </a:defRPr>
            </a:lvl1pPr>
          </a:lstStyle>
          <a:p>
            <a:pPr algn="ctr"/>
            <a:r>
              <a:rPr lang="en-US" sz="600" b="0" i="0" spc="100" baseline="0">
                <a:solidFill>
                  <a:schemeClr val="bg1">
                    <a:lumMod val="60000"/>
                    <a:lumOff val="40000"/>
                  </a:schemeClr>
                </a:solidFill>
                <a:latin typeface="Arial" panose="020B0604020202020204" pitchFamily="34" charset="0"/>
                <a:cs typeface="Arial" panose="020B0604020202020204" pitchFamily="34" charset="0"/>
              </a:rPr>
              <a:t>© 2024 VANCO. ALL RIGHTS RESERVED.</a:t>
            </a:r>
          </a:p>
        </p:txBody>
      </p:sp>
    </p:spTree>
    <p:extLst>
      <p:ext uri="{BB962C8B-B14F-4D97-AF65-F5344CB8AC3E}">
        <p14:creationId xmlns:p14="http://schemas.microsoft.com/office/powerpoint/2010/main" val="670592001"/>
      </p:ext>
    </p:extLst>
  </p:cSld>
  <p:clrMap bg1="lt1" tx1="dk1" bg2="lt2" tx2="dk2" accent1="accent1" accent2="accent2" accent3="accent3" accent4="accent4" accent5="accent5" accent6="accent6" hlink="hlink" folHlink="folHlink"/>
  <p:sldLayoutIdLst>
    <p:sldLayoutId id="2147484083" r:id="rId1"/>
    <p:sldLayoutId id="2147484084" r:id="rId2"/>
    <p:sldLayoutId id="2147484085" r:id="rId3"/>
  </p:sldLayoutIdLst>
  <p:txStyles>
    <p:titleStyle>
      <a:lvl1pPr algn="l" defTabSz="914400" rtl="0" eaLnBrk="1" latinLnBrk="0" hangingPunct="1">
        <a:lnSpc>
          <a:spcPct val="90000"/>
        </a:lnSpc>
        <a:spcBef>
          <a:spcPct val="0"/>
        </a:spcBef>
        <a:buNone/>
        <a:defRPr sz="3600" b="1" i="1" kern="1200">
          <a:solidFill>
            <a:srgbClr val="312852"/>
          </a:solidFill>
          <a:latin typeface="Montserrat ExtraBold" pitchFamily="2" charset="77"/>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4E4E4E"/>
          </a:solidFill>
          <a:latin typeface="Montserrat Medium" pitchFamily="2" charset="77"/>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4E4E4E"/>
          </a:solidFill>
          <a:latin typeface="Montserrat" pitchFamily="2" charset="77"/>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4E4E4E"/>
          </a:solidFill>
          <a:latin typeface="Montserrat" pitchFamily="2" charset="77"/>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4E4E4E"/>
          </a:solidFill>
          <a:latin typeface="Montserrat" pitchFamily="2" charset="77"/>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4E4E4E"/>
          </a:solidFill>
          <a:latin typeface="Montserrat" pitchFamily="2" charset="77"/>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9EA97A7-8844-101C-63CC-293D25F28631}"/>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rot="10800000">
            <a:off x="0" y="0"/>
            <a:ext cx="12192000" cy="6858000"/>
          </a:xfrm>
          <a:prstGeom prst="rect">
            <a:avLst/>
          </a:prstGeom>
        </p:spPr>
      </p:pic>
      <p:pic>
        <p:nvPicPr>
          <p:cNvPr id="11" name="Picture 10" descr="A purple check mark in a circle&#10;&#10;Description automatically generated">
            <a:extLst>
              <a:ext uri="{FF2B5EF4-FFF2-40B4-BE49-F238E27FC236}">
                <a16:creationId xmlns:a16="http://schemas.microsoft.com/office/drawing/2014/main" id="{4F86B4F9-1A28-FF34-1755-9EBFB9FEF006}"/>
              </a:ext>
            </a:extLst>
          </p:cNvPr>
          <p:cNvPicPr>
            <a:picLocks noChangeAspect="1"/>
          </p:cNvPicPr>
          <p:nvPr userDrawn="1"/>
        </p:nvPicPr>
        <p:blipFill rotWithShape="1">
          <a:blip r:embed="rId9">
            <a:alphaModFix amt="20000"/>
            <a:extLst>
              <a:ext uri="{28A0092B-C50C-407E-A947-70E740481C1C}">
                <a14:useLocalDpi xmlns:a14="http://schemas.microsoft.com/office/drawing/2010/main" val="0"/>
              </a:ext>
            </a:extLst>
          </a:blip>
          <a:srcRect l="14164" t="9333" r="-1073" b="10786"/>
          <a:stretch/>
        </p:blipFill>
        <p:spPr>
          <a:xfrm>
            <a:off x="-1" y="-1"/>
            <a:ext cx="7461345" cy="6858001"/>
          </a:xfrm>
          <a:prstGeom prst="rect">
            <a:avLst/>
          </a:prstGeom>
        </p:spPr>
      </p:pic>
      <p:sp>
        <p:nvSpPr>
          <p:cNvPr id="7" name="© 2018 Vanco Payment Solutions. All Rights Reserved.">
            <a:extLst>
              <a:ext uri="{FF2B5EF4-FFF2-40B4-BE49-F238E27FC236}">
                <a16:creationId xmlns:a16="http://schemas.microsoft.com/office/drawing/2014/main" id="{C4D1BF2A-146F-D14E-9D06-D5F8E3A643D4}"/>
              </a:ext>
            </a:extLst>
          </p:cNvPr>
          <p:cNvSpPr txBox="1"/>
          <p:nvPr userDrawn="1"/>
        </p:nvSpPr>
        <p:spPr>
          <a:xfrm>
            <a:off x="4223792" y="6449144"/>
            <a:ext cx="3744417" cy="184666"/>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700">
                <a:latin typeface="Roboto Thin"/>
                <a:ea typeface="Roboto Thin"/>
                <a:cs typeface="Roboto Thin"/>
                <a:sym typeface="Roboto Thin"/>
              </a:defRPr>
            </a:lvl1pPr>
          </a:lstStyle>
          <a:p>
            <a:r>
              <a:rPr lang="en-US" sz="600" b="0" i="0" spc="100" baseline="0">
                <a:solidFill>
                  <a:schemeClr val="bg1">
                    <a:lumMod val="65000"/>
                  </a:schemeClr>
                </a:solidFill>
                <a:latin typeface="Arial" panose="020B0604020202020204" pitchFamily="34" charset="0"/>
                <a:cs typeface="Arial" panose="020B0604020202020204" pitchFamily="34" charset="0"/>
              </a:rPr>
              <a:t>© 2024 VANCO. ALL RIGHTS RESERVED. </a:t>
            </a:r>
          </a:p>
        </p:txBody>
      </p:sp>
      <p:pic>
        <p:nvPicPr>
          <p:cNvPr id="9" name="Picture 8" descr="A black and white logo&#10;&#10;Description automatically generated">
            <a:extLst>
              <a:ext uri="{FF2B5EF4-FFF2-40B4-BE49-F238E27FC236}">
                <a16:creationId xmlns:a16="http://schemas.microsoft.com/office/drawing/2014/main" id="{7D45AA4A-4A62-DF30-16C2-9B07EAAB08EE}"/>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4244957" y="4640182"/>
            <a:ext cx="3702087" cy="973559"/>
          </a:xfrm>
          <a:prstGeom prst="rect">
            <a:avLst/>
          </a:prstGeom>
        </p:spPr>
      </p:pic>
    </p:spTree>
    <p:extLst>
      <p:ext uri="{BB962C8B-B14F-4D97-AF65-F5344CB8AC3E}">
        <p14:creationId xmlns:p14="http://schemas.microsoft.com/office/powerpoint/2010/main" val="661691380"/>
      </p:ext>
    </p:extLst>
  </p:cSld>
  <p:clrMap bg1="lt1" tx1="dk1" bg2="lt2" tx2="dk2" accent1="accent1" accent2="accent2" accent3="accent3" accent4="accent4" accent5="accent5" accent6="accent6" hlink="hlink" folHlink="folHlink"/>
  <p:sldLayoutIdLst>
    <p:sldLayoutId id="2147483708" r:id="rId1"/>
    <p:sldLayoutId id="2147484017" r:id="rId2"/>
    <p:sldLayoutId id="2147484018" r:id="rId3"/>
    <p:sldLayoutId id="2147484019" r:id="rId4"/>
    <p:sldLayoutId id="2147484020" r:id="rId5"/>
    <p:sldLayoutId id="2147484021"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 name="Picture 4" descr="A grey and white logo&#10;&#10;Description automatically generated">
            <a:extLst>
              <a:ext uri="{FF2B5EF4-FFF2-40B4-BE49-F238E27FC236}">
                <a16:creationId xmlns:a16="http://schemas.microsoft.com/office/drawing/2014/main" id="{832F6AB7-A6D4-EA4C-FE7B-D63E1A1EFFB2}"/>
              </a:ext>
            </a:extLst>
          </p:cNvPr>
          <p:cNvPicPr>
            <a:picLocks noChangeAspect="1"/>
          </p:cNvPicPr>
          <p:nvPr userDrawn="1"/>
        </p:nvPicPr>
        <p:blipFill rotWithShape="1">
          <a:blip r:embed="rId6">
            <a:alphaModFix amt="15000"/>
            <a:extLst>
              <a:ext uri="{28A0092B-C50C-407E-A947-70E740481C1C}">
                <a14:useLocalDpi xmlns:a14="http://schemas.microsoft.com/office/drawing/2010/main" val="0"/>
              </a:ext>
            </a:extLst>
          </a:blip>
          <a:srcRect t="7999" r="22974" b="7999"/>
          <a:stretch/>
        </p:blipFill>
        <p:spPr>
          <a:xfrm>
            <a:off x="5903511" y="0"/>
            <a:ext cx="6288489" cy="6858000"/>
          </a:xfrm>
          <a:prstGeom prst="rect">
            <a:avLst/>
          </a:prstGeom>
        </p:spPr>
      </p:pic>
      <p:sp>
        <p:nvSpPr>
          <p:cNvPr id="2" name="Title Placeholder 1">
            <a:extLst>
              <a:ext uri="{FF2B5EF4-FFF2-40B4-BE49-F238E27FC236}">
                <a16:creationId xmlns:a16="http://schemas.microsoft.com/office/drawing/2014/main" id="{6A190E3B-CCE7-1578-5A81-939B1AC925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B27B2B4-714B-819D-0203-6203C0E553C3}"/>
              </a:ext>
            </a:extLst>
          </p:cNvPr>
          <p:cNvSpPr>
            <a:spLocks noGrp="1"/>
          </p:cNvSpPr>
          <p:nvPr>
            <p:ph type="body" idx="1"/>
          </p:nvPr>
        </p:nvSpPr>
        <p:spPr>
          <a:xfrm>
            <a:off x="838200" y="1825625"/>
            <a:ext cx="10515600" cy="39289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 2018 Vanco Payment Solutions. All Rights Reserved.">
            <a:extLst>
              <a:ext uri="{FF2B5EF4-FFF2-40B4-BE49-F238E27FC236}">
                <a16:creationId xmlns:a16="http://schemas.microsoft.com/office/drawing/2014/main" id="{F3B401AE-4E3E-8874-B336-986A7F46AD41}"/>
              </a:ext>
            </a:extLst>
          </p:cNvPr>
          <p:cNvSpPr txBox="1"/>
          <p:nvPr userDrawn="1"/>
        </p:nvSpPr>
        <p:spPr>
          <a:xfrm>
            <a:off x="460139" y="6368687"/>
            <a:ext cx="2076450" cy="184666"/>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lgn="ctr">
              <a:defRPr sz="700">
                <a:latin typeface="Roboto Thin"/>
                <a:ea typeface="Roboto Thin"/>
                <a:cs typeface="Roboto Thin"/>
                <a:sym typeface="Roboto Thin"/>
              </a:defRPr>
            </a:lvl1pPr>
          </a:lstStyle>
          <a:p>
            <a:pPr algn="ctr"/>
            <a:r>
              <a:rPr lang="en-US" sz="600" b="0" i="0" spc="100" baseline="0">
                <a:solidFill>
                  <a:schemeClr val="bg1">
                    <a:lumMod val="65000"/>
                  </a:schemeClr>
                </a:solidFill>
                <a:latin typeface="Arial" panose="020B0604020202020204" pitchFamily="34" charset="0"/>
                <a:cs typeface="Arial" panose="020B0604020202020204" pitchFamily="34" charset="0"/>
              </a:rPr>
              <a:t>© 2024 VANCO. ALL RIGHTS RESERVED.</a:t>
            </a:r>
          </a:p>
        </p:txBody>
      </p:sp>
      <p:pic>
        <p:nvPicPr>
          <p:cNvPr id="6" name="Picture 5" descr="A purple and black logo&#10;&#10;Description automatically generated">
            <a:extLst>
              <a:ext uri="{FF2B5EF4-FFF2-40B4-BE49-F238E27FC236}">
                <a16:creationId xmlns:a16="http://schemas.microsoft.com/office/drawing/2014/main" id="{B1F76527-C9AF-7340-8507-40B39F2F170F}"/>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748043" y="6093666"/>
            <a:ext cx="1904889" cy="459687"/>
          </a:xfrm>
          <a:prstGeom prst="rect">
            <a:avLst/>
          </a:prstGeom>
        </p:spPr>
      </p:pic>
    </p:spTree>
    <p:extLst>
      <p:ext uri="{BB962C8B-B14F-4D97-AF65-F5344CB8AC3E}">
        <p14:creationId xmlns:p14="http://schemas.microsoft.com/office/powerpoint/2010/main" val="2274167061"/>
      </p:ext>
    </p:extLst>
  </p:cSld>
  <p:clrMap bg1="lt1" tx1="dk1" bg2="lt2" tx2="dk2" accent1="accent1" accent2="accent2" accent3="accent3" accent4="accent4" accent5="accent5" accent6="accent6" hlink="hlink" folHlink="folHlink"/>
  <p:sldLayoutIdLst>
    <p:sldLayoutId id="2147484025" r:id="rId1"/>
    <p:sldLayoutId id="2147484027" r:id="rId2"/>
    <p:sldLayoutId id="2147484029" r:id="rId3"/>
    <p:sldLayoutId id="2147484030" r:id="rId4"/>
  </p:sldLayoutIdLst>
  <p:txStyles>
    <p:titleStyle>
      <a:lvl1pPr algn="l" defTabSz="914400" rtl="0" eaLnBrk="1" latinLnBrk="0" hangingPunct="1">
        <a:lnSpc>
          <a:spcPct val="90000"/>
        </a:lnSpc>
        <a:spcBef>
          <a:spcPct val="0"/>
        </a:spcBef>
        <a:buNone/>
        <a:defRPr sz="3200" b="1" i="0" kern="1200">
          <a:solidFill>
            <a:schemeClr val="tx2"/>
          </a:solidFill>
          <a:latin typeface="Montserrat"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Montserrat Medium"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60000"/>
              <a:lumOff val="40000"/>
            </a:schemeClr>
          </a:solidFill>
          <a:latin typeface="Montserra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lumMod val="60000"/>
              <a:lumOff val="40000"/>
            </a:schemeClr>
          </a:solidFill>
          <a:latin typeface="Montserra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lumMod val="60000"/>
              <a:lumOff val="40000"/>
            </a:schemeClr>
          </a:solidFill>
          <a:latin typeface="Montserra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b="0" i="0" kern="1200">
          <a:solidFill>
            <a:schemeClr val="tx1">
              <a:lumMod val="60000"/>
              <a:lumOff val="40000"/>
            </a:schemeClr>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30.xml"/><Relationship Id="rId6" Type="http://schemas.openxmlformats.org/officeDocument/2006/relationships/image" Target="../media/image25.png"/><Relationship Id="rId11" Type="http://schemas.openxmlformats.org/officeDocument/2006/relationships/image" Target="../media/image29.png"/><Relationship Id="rId5" Type="http://schemas.openxmlformats.org/officeDocument/2006/relationships/image" Target="../media/image24.png"/><Relationship Id="rId10" Type="http://schemas.openxmlformats.org/officeDocument/2006/relationships/hyperlink" Target="https://youtu.be/0EVbV_L_rC8?si=3GtEvp0XDdPHvVSc" TargetMode="External"/><Relationship Id="rId4" Type="http://schemas.openxmlformats.org/officeDocument/2006/relationships/image" Target="../media/image23.png"/><Relationship Id="rId9"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0.xml"/><Relationship Id="rId6" Type="http://schemas.openxmlformats.org/officeDocument/2006/relationships/hyperlink" Target="https://youtu.be/0EVbV_L_rC8?si=3GtEvp0XDdPHvVSc" TargetMode="External"/><Relationship Id="rId5" Type="http://schemas.openxmlformats.org/officeDocument/2006/relationships/image" Target="../media/image31.jpeg"/><Relationship Id="rId4" Type="http://schemas.openxmlformats.org/officeDocument/2006/relationships/image" Target="../media/image30.jpe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0.xml"/><Relationship Id="rId5" Type="http://schemas.openxmlformats.org/officeDocument/2006/relationships/hyperlink" Target="https://youtu.be/0EVbV_L_rC8?si=3GtEvp0XDdPHvVSc" TargetMode="External"/><Relationship Id="rId4" Type="http://schemas.openxmlformats.org/officeDocument/2006/relationships/image" Target="../media/image3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0.xml"/><Relationship Id="rId5" Type="http://schemas.openxmlformats.org/officeDocument/2006/relationships/hyperlink" Target="https://support.asapconnected.com/hc/en-us/articles/4407698005271-Tasks-Payment-Plans" TargetMode="External"/><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0.xml"/><Relationship Id="rId5" Type="http://schemas.openxmlformats.org/officeDocument/2006/relationships/hyperlink" Target="https://support.asapconnected.com/hc/en-us/articles/4407698005271-Tasks-Payment-Plans" TargetMode="External"/><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30.xml"/><Relationship Id="rId5" Type="http://schemas.openxmlformats.org/officeDocument/2006/relationships/image" Target="../media/image35.png"/><Relationship Id="rId4" Type="http://schemas.openxmlformats.org/officeDocument/2006/relationships/hyperlink" Target="https://support.asapconnected.com/hc/en-us/articles/4407698005271-Tasks-Payment-Plans"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8" Type="http://schemas.openxmlformats.org/officeDocument/2006/relationships/hyperlink" Target="https://asapconnected.zendesk.com/hc/en-us/articles/360049495794-Working-with-discounts#h_b16172f7-6660-493a-a9dd-dd49684ee130" TargetMode="External"/><Relationship Id="rId3" Type="http://schemas.openxmlformats.org/officeDocument/2006/relationships/hyperlink" Target="https://asapconnected.zendesk.com/hc/en-us/articles/360049495794-Working-with-discounts" TargetMode="External"/><Relationship Id="rId7" Type="http://schemas.openxmlformats.org/officeDocument/2006/relationships/hyperlink" Target="https://asapconnected.zendesk.com/hc/en-us/articles/360049495794-Working-with-discounts#h_daf698f2-1911-4b40-8e42-5509faf6e5da" TargetMode="External"/><Relationship Id="rId2" Type="http://schemas.openxmlformats.org/officeDocument/2006/relationships/hyperlink" Target="https://youtu.be/r-1FHfxenXE" TargetMode="External"/><Relationship Id="rId1" Type="http://schemas.openxmlformats.org/officeDocument/2006/relationships/slideLayout" Target="../slideLayouts/slideLayout31.xml"/><Relationship Id="rId6" Type="http://schemas.openxmlformats.org/officeDocument/2006/relationships/hyperlink" Target="https://asapconnected.zendesk.com/hc/en-us/articles/360049495794-Working-with-discounts#h_40ec02a5-ea1e-4668-b017-0ce041cb48d5" TargetMode="External"/><Relationship Id="rId5" Type="http://schemas.openxmlformats.org/officeDocument/2006/relationships/hyperlink" Target="https://asapconnected.zendesk.com/hc/en-us/articles/360049495794-Working-with-discounts#h_eb409868-b22d-4e33-b257-808b8ce2e519" TargetMode="Externa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hyperlink" Target="https://youtu.be/r-1FHfxenXE" TargetMode="External"/><Relationship Id="rId2" Type="http://schemas.openxmlformats.org/officeDocument/2006/relationships/image" Target="../media/image37.png"/><Relationship Id="rId1" Type="http://schemas.openxmlformats.org/officeDocument/2006/relationships/slideLayout" Target="../slideLayouts/slideLayout31.xml"/><Relationship Id="rId4" Type="http://schemas.openxmlformats.org/officeDocument/2006/relationships/hyperlink" Target="https://asapconnected.zendesk.com/hc/en-us/articles/360049495794-Working-with-discounts"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youtu.be/r-1FHfxenXE" TargetMode="External"/><Relationship Id="rId2" Type="http://schemas.openxmlformats.org/officeDocument/2006/relationships/image" Target="../media/image38.png"/><Relationship Id="rId1" Type="http://schemas.openxmlformats.org/officeDocument/2006/relationships/slideLayout" Target="../slideLayouts/slideLayout31.xml"/><Relationship Id="rId4" Type="http://schemas.openxmlformats.org/officeDocument/2006/relationships/hyperlink" Target="https://asapconnected.zendesk.com/hc/en-us/articles/360049495794-Working-with-discounts"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youtu.be/r-1FHfxenXE" TargetMode="External"/><Relationship Id="rId2" Type="http://schemas.openxmlformats.org/officeDocument/2006/relationships/image" Target="../media/image39.png"/><Relationship Id="rId1" Type="http://schemas.openxmlformats.org/officeDocument/2006/relationships/slideLayout" Target="../slideLayouts/slideLayout31.xml"/><Relationship Id="rId4" Type="http://schemas.openxmlformats.org/officeDocument/2006/relationships/hyperlink" Target="https://asapconnected.zendesk.com/hc/en-us/articles/360049495794-Working-with-discounts"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30.xml"/><Relationship Id="rId5" Type="http://schemas.openxmlformats.org/officeDocument/2006/relationships/image" Target="../media/image41.png"/><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12.png"/><Relationship Id="rId7" Type="http://schemas.openxmlformats.org/officeDocument/2006/relationships/image" Target="../media/image45.png"/><Relationship Id="rId2" Type="http://schemas.openxmlformats.org/officeDocument/2006/relationships/notesSlide" Target="../notesSlides/notesSlide15.xml"/><Relationship Id="rId1" Type="http://schemas.openxmlformats.org/officeDocument/2006/relationships/slideLayout" Target="../slideLayouts/slideLayout30.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6.xml.rels><?xml version="1.0" encoding="UTF-8" standalone="yes"?>
<Relationships xmlns="http://schemas.openxmlformats.org/package/2006/relationships"><Relationship Id="rId8" Type="http://schemas.openxmlformats.org/officeDocument/2006/relationships/hyperlink" Target="https://support.asapconnected.com/hc/en-us/articles/20066997888919-Moving-Classes-to-Online-Registration-June-2023-Webinar-and-Resources" TargetMode="External"/><Relationship Id="rId13" Type="http://schemas.openxmlformats.org/officeDocument/2006/relationships/hyperlink" Target="https://support.asapconnected.com/hc/en-us/articles/20536702353815-Rolling-Classes-and-Rolling-Lessons-December-2022-Webinar-and-Resources" TargetMode="External"/><Relationship Id="rId3" Type="http://schemas.openxmlformats.org/officeDocument/2006/relationships/hyperlink" Target="https://support.asapconnected.com/hc/en-us/articles/20066667572375-Communication-Center-February-2023-Webinar-and-Resources" TargetMode="External"/><Relationship Id="rId7" Type="http://schemas.openxmlformats.org/officeDocument/2006/relationships/hyperlink" Target="https://support.asapconnected.com/hc/en-us/articles/19999620638871-Launching-a-New-Year-May-2020-Webinar-and-Resources" TargetMode="External"/><Relationship Id="rId12" Type="http://schemas.openxmlformats.org/officeDocument/2006/relationships/hyperlink" Target="https://support.asapconnected.com/hc/en-us/articles/20065421029911-Reports-Insights-Enrollments-Students-May-2023-Webinar-and-Resources" TargetMode="External"/><Relationship Id="rId2" Type="http://schemas.openxmlformats.org/officeDocument/2006/relationships/hyperlink" Target="https://support.asapconnected.com/hc/en-us/articles/20006314020759-Training-Webinars-Sign-Up-Schedule-Resources&#8203;" TargetMode="External"/><Relationship Id="rId16" Type="http://schemas.openxmlformats.org/officeDocument/2006/relationships/image" Target="../media/image47.png"/><Relationship Id="rId1" Type="http://schemas.openxmlformats.org/officeDocument/2006/relationships/slideLayout" Target="../slideLayouts/slideLayout30.xml"/><Relationship Id="rId6" Type="http://schemas.openxmlformats.org/officeDocument/2006/relationships/hyperlink" Target="https://support.asapconnected.com/hc/en-us/articles/20009742378647-Fundraising-November-2023-Webinars-and-Resources" TargetMode="External"/><Relationship Id="rId11" Type="http://schemas.openxmlformats.org/officeDocument/2006/relationships/hyperlink" Target="https://support.asapconnected.com/hc/en-us/articles/20036401978007-Products-November-2023-Webinar-and-Resources" TargetMode="External"/><Relationship Id="rId5" Type="http://schemas.openxmlformats.org/officeDocument/2006/relationships/hyperlink" Target="https://support.asapconnected.com/hc/en-us/articles/20066449292439-Events-and-Memberships-March-2023-Webinar-and-Resources" TargetMode="External"/><Relationship Id="rId15" Type="http://schemas.openxmlformats.org/officeDocument/2006/relationships/hyperlink" Target="https://support.asapconnected.com/hc/en-us/articles/21413600018583-Top-10-Reports-January-2024-Webinar-and-Resources" TargetMode="External"/><Relationship Id="rId10" Type="http://schemas.openxmlformats.org/officeDocument/2006/relationships/hyperlink" Target="https://support.asapconnected.com/hc/en-us/articles/19820125481367-Private-Lesson-Management-November-2021-Webinar-and-Resources" TargetMode="External"/><Relationship Id="rId4" Type="http://schemas.openxmlformats.org/officeDocument/2006/relationships/hyperlink" Target="https://support.asapconnected.com/hc/en-us/articles/21462550929687" TargetMode="External"/><Relationship Id="rId9" Type="http://schemas.openxmlformats.org/officeDocument/2006/relationships/hyperlink" Target="https://support.asapconnected.com/hc/en-us/articles/19755275923735-Payment-Plans-and-Discounts-December-2023-Webinar-and-Resources" TargetMode="External"/><Relationship Id="rId14" Type="http://schemas.openxmlformats.org/officeDocument/2006/relationships/hyperlink" Target="https://support.asapconnected.com/hc/en-us/articles/19999474966423-Student-Services-February-2024-Webinar-and-Resources"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30.xml"/><Relationship Id="rId4" Type="http://schemas.openxmlformats.org/officeDocument/2006/relationships/hyperlink" Target="https://register.gotowebinar.com/register/4405020047969999957"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0.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0.xml"/><Relationship Id="rId5" Type="http://schemas.openxmlformats.org/officeDocument/2006/relationships/hyperlink" Target="https://support.asapconnected.com/hc/en-us/articles/4405253128343-Set-Up-Financials" TargetMode="Externa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30.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hyperlink" Target="https://support.asapconnected.com/hc/en-us/articles/4405253128343-Set-Up-Financial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0.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0.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83DE1-CE55-A24E-AD7F-C5FBFDF8F544}"/>
              </a:ext>
            </a:extLst>
          </p:cNvPr>
          <p:cNvSpPr>
            <a:spLocks noGrp="1"/>
          </p:cNvSpPr>
          <p:nvPr>
            <p:ph type="title"/>
          </p:nvPr>
        </p:nvSpPr>
        <p:spPr>
          <a:xfrm>
            <a:off x="838198" y="2342884"/>
            <a:ext cx="10515600" cy="1325563"/>
          </a:xfrm>
        </p:spPr>
        <p:txBody>
          <a:bodyPr lIns="91440" tIns="45720" rIns="91440" bIns="45720" anchor="ctr" anchorCtr="0">
            <a:normAutofit/>
          </a:bodyPr>
          <a:lstStyle/>
          <a:p>
            <a:r>
              <a:rPr lang="en-US" dirty="0">
                <a:latin typeface="Montserrat Medium"/>
                <a:cs typeface="Arial"/>
              </a:rPr>
              <a:t>Working with Payments</a:t>
            </a:r>
            <a:endParaRPr lang="en-US" dirty="0">
              <a:latin typeface="Montserrat Medium"/>
            </a:endParaRPr>
          </a:p>
        </p:txBody>
      </p:sp>
      <p:sp>
        <p:nvSpPr>
          <p:cNvPr id="3" name="Subtitle 2">
            <a:extLst>
              <a:ext uri="{FF2B5EF4-FFF2-40B4-BE49-F238E27FC236}">
                <a16:creationId xmlns:a16="http://schemas.microsoft.com/office/drawing/2014/main" id="{534A0A81-CA5D-724E-8871-B223C5EB7192}"/>
              </a:ext>
            </a:extLst>
          </p:cNvPr>
          <p:cNvSpPr>
            <a:spLocks noGrp="1"/>
          </p:cNvSpPr>
          <p:nvPr>
            <p:ph type="subTitle" idx="4294967295"/>
          </p:nvPr>
        </p:nvSpPr>
        <p:spPr>
          <a:xfrm>
            <a:off x="1524000" y="3331106"/>
            <a:ext cx="9144000" cy="1655762"/>
          </a:xfrm>
          <a:prstGeom prst="rect">
            <a:avLst/>
          </a:prstGeom>
        </p:spPr>
        <p:txBody>
          <a:bodyPr lIns="91440" tIns="45720" rIns="91440" bIns="45720" anchor="t"/>
          <a:lstStyle/>
          <a:p>
            <a:pPr marL="0" indent="0" algn="ctr">
              <a:buNone/>
            </a:pPr>
            <a:r>
              <a:rPr lang="en-US" sz="2400" dirty="0">
                <a:solidFill>
                  <a:schemeClr val="bg1"/>
                </a:solidFill>
                <a:latin typeface="Montserrat Medium"/>
                <a:cs typeface="Arial"/>
              </a:rPr>
              <a:t>April 11, 2024</a:t>
            </a:r>
            <a:endParaRPr lang="en-US" sz="2400" dirty="0">
              <a:solidFill>
                <a:schemeClr val="bg1"/>
              </a:solidFill>
              <a:latin typeface="Montserrat Medium"/>
              <a:ea typeface="Calibri" panose="020F0502020204030204"/>
              <a:cs typeface="Calibri" panose="020F0502020204030204"/>
            </a:endParaRPr>
          </a:p>
        </p:txBody>
      </p:sp>
      <p:pic>
        <p:nvPicPr>
          <p:cNvPr id="5" name="Picture 4">
            <a:extLst>
              <a:ext uri="{FF2B5EF4-FFF2-40B4-BE49-F238E27FC236}">
                <a16:creationId xmlns:a16="http://schemas.microsoft.com/office/drawing/2014/main" id="{81407A52-13FA-F763-7807-D69C3F240CB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4360" y="103059"/>
            <a:ext cx="2049403" cy="798801"/>
          </a:xfrm>
          <a:prstGeom prst="rect">
            <a:avLst/>
          </a:prstGeom>
        </p:spPr>
      </p:pic>
    </p:spTree>
    <p:extLst>
      <p:ext uri="{BB962C8B-B14F-4D97-AF65-F5344CB8AC3E}">
        <p14:creationId xmlns:p14="http://schemas.microsoft.com/office/powerpoint/2010/main" val="459932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434D1-9BC5-834A-A74C-8015666A7ACC}"/>
              </a:ext>
            </a:extLst>
          </p:cNvPr>
          <p:cNvSpPr>
            <a:spLocks noGrp="1"/>
          </p:cNvSpPr>
          <p:nvPr>
            <p:ph type="title" idx="4294967295"/>
          </p:nvPr>
        </p:nvSpPr>
        <p:spPr>
          <a:xfrm>
            <a:off x="835742" y="2458167"/>
            <a:ext cx="10515600" cy="1325563"/>
          </a:xfrm>
        </p:spPr>
        <p:txBody>
          <a:bodyPr>
            <a:normAutofit/>
          </a:bodyPr>
          <a:lstStyle/>
          <a:p>
            <a:pPr algn="ctr"/>
            <a:r>
              <a:rPr lang="en-US" sz="4800" dirty="0">
                <a:latin typeface="Arial"/>
                <a:cs typeface="Arial"/>
              </a:rPr>
              <a:t>Invoices</a:t>
            </a:r>
          </a:p>
        </p:txBody>
      </p:sp>
      <p:sp>
        <p:nvSpPr>
          <p:cNvPr id="4" name="Rectangle 3">
            <a:extLst>
              <a:ext uri="{FF2B5EF4-FFF2-40B4-BE49-F238E27FC236}">
                <a16:creationId xmlns:a16="http://schemas.microsoft.com/office/drawing/2014/main" id="{AB4B8A36-D443-AC4B-8691-B169A26051E8}"/>
              </a:ext>
            </a:extLst>
          </p:cNvPr>
          <p:cNvSpPr/>
          <p:nvPr/>
        </p:nvSpPr>
        <p:spPr>
          <a:xfrm>
            <a:off x="9458949" y="6022169"/>
            <a:ext cx="2430000" cy="594000"/>
          </a:xfrm>
          <a:prstGeom prst="rect">
            <a:avLst/>
          </a:prstGeom>
          <a:solidFill>
            <a:srgbClr val="4E42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70581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0A07E-6D4D-4431-8504-6DD17D383BC9}"/>
              </a:ext>
            </a:extLst>
          </p:cNvPr>
          <p:cNvSpPr>
            <a:spLocks noGrp="1"/>
          </p:cNvSpPr>
          <p:nvPr>
            <p:ph type="title" idx="4294967295"/>
          </p:nvPr>
        </p:nvSpPr>
        <p:spPr>
          <a:xfrm>
            <a:off x="3444660" y="113805"/>
            <a:ext cx="5317258" cy="454025"/>
          </a:xfrm>
        </p:spPr>
        <p:txBody>
          <a:bodyPr lIns="91440" tIns="45720" rIns="91440" bIns="45720" anchor="t">
            <a:noAutofit/>
          </a:bodyPr>
          <a:lstStyle/>
          <a:p>
            <a:pPr algn="ctr"/>
            <a:r>
              <a:rPr lang="en-US" sz="2500" dirty="0">
                <a:solidFill>
                  <a:schemeClr val="tx1"/>
                </a:solidFill>
                <a:latin typeface="Montserrat"/>
              </a:rPr>
              <a:t>Invoices</a:t>
            </a:r>
            <a:endParaRPr lang="en-US" dirty="0"/>
          </a:p>
        </p:txBody>
      </p:sp>
      <p:sp>
        <p:nvSpPr>
          <p:cNvPr id="4" name="Rectangle 3">
            <a:extLst>
              <a:ext uri="{FF2B5EF4-FFF2-40B4-BE49-F238E27FC236}">
                <a16:creationId xmlns:a16="http://schemas.microsoft.com/office/drawing/2014/main" id="{2FC4B0F0-3F85-8D4E-FA38-12AB4ACA2284}"/>
              </a:ext>
            </a:extLst>
          </p:cNvPr>
          <p:cNvSpPr/>
          <p:nvPr/>
        </p:nvSpPr>
        <p:spPr>
          <a:xfrm>
            <a:off x="9458949" y="6022169"/>
            <a:ext cx="2430000" cy="594000"/>
          </a:xfrm>
          <a:prstGeom prst="rect">
            <a:avLst/>
          </a:prstGeom>
          <a:solidFill>
            <a:srgbClr val="4E42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11" descr="Graphical user interface, application&#10;&#10;Description automatically generated">
            <a:extLst>
              <a:ext uri="{FF2B5EF4-FFF2-40B4-BE49-F238E27FC236}">
                <a16:creationId xmlns:a16="http://schemas.microsoft.com/office/drawing/2014/main" id="{CDCD2EF6-5E8F-A03F-95A8-106232FEBA13}"/>
              </a:ext>
            </a:extLst>
          </p:cNvPr>
          <p:cNvPicPr>
            <a:picLocks noChangeAspect="1"/>
          </p:cNvPicPr>
          <p:nvPr/>
        </p:nvPicPr>
        <p:blipFill>
          <a:blip r:embed="rId3"/>
          <a:stretch>
            <a:fillRect/>
          </a:stretch>
        </p:blipFill>
        <p:spPr>
          <a:xfrm>
            <a:off x="1406714" y="559425"/>
            <a:ext cx="3141363" cy="2572589"/>
          </a:xfrm>
          <a:prstGeom prst="rect">
            <a:avLst/>
          </a:prstGeom>
          <a:ln>
            <a:noFill/>
          </a:ln>
          <a:effectLst>
            <a:outerShdw blurRad="292100" dist="139700" dir="2700000" algn="tl" rotWithShape="0">
              <a:srgbClr val="333333">
                <a:alpha val="65000"/>
              </a:srgbClr>
            </a:outerShdw>
          </a:effectLst>
        </p:spPr>
      </p:pic>
      <p:pic>
        <p:nvPicPr>
          <p:cNvPr id="8" name="Picture 12" descr="A blue and white logo&#10;&#10;Description automatically generated">
            <a:extLst>
              <a:ext uri="{FF2B5EF4-FFF2-40B4-BE49-F238E27FC236}">
                <a16:creationId xmlns:a16="http://schemas.microsoft.com/office/drawing/2014/main" id="{1DCFE10F-337E-2F5E-B6AD-100BE7074832}"/>
              </a:ext>
            </a:extLst>
          </p:cNvPr>
          <p:cNvPicPr>
            <a:picLocks noChangeAspect="1"/>
          </p:cNvPicPr>
          <p:nvPr/>
        </p:nvPicPr>
        <p:blipFill rotWithShape="1">
          <a:blip r:embed="rId4"/>
          <a:srcRect l="5691" r="3649" b="-2376"/>
          <a:stretch/>
        </p:blipFill>
        <p:spPr>
          <a:xfrm>
            <a:off x="6802869" y="1151845"/>
            <a:ext cx="595019" cy="514344"/>
          </a:xfrm>
          <a:prstGeom prst="rect">
            <a:avLst/>
          </a:prstGeom>
          <a:ln>
            <a:noFill/>
          </a:ln>
          <a:effectLst>
            <a:outerShdw blurRad="292100" dist="139700" dir="2700000" algn="tl" rotWithShape="0">
              <a:srgbClr val="333333">
                <a:alpha val="65000"/>
              </a:srgbClr>
            </a:outerShdw>
          </a:effectLst>
        </p:spPr>
      </p:pic>
      <p:pic>
        <p:nvPicPr>
          <p:cNvPr id="11" name="Picture 13" descr="A blue and white square with a white letter in it&#10;&#10;Description automatically generated">
            <a:extLst>
              <a:ext uri="{FF2B5EF4-FFF2-40B4-BE49-F238E27FC236}">
                <a16:creationId xmlns:a16="http://schemas.microsoft.com/office/drawing/2014/main" id="{F1A85056-977F-C9A3-165D-BFC1910849BE}"/>
              </a:ext>
            </a:extLst>
          </p:cNvPr>
          <p:cNvPicPr>
            <a:picLocks noChangeAspect="1"/>
          </p:cNvPicPr>
          <p:nvPr/>
        </p:nvPicPr>
        <p:blipFill rotWithShape="1">
          <a:blip r:embed="rId5"/>
          <a:srcRect l="7258" t="6280" r="9091" b="8696"/>
          <a:stretch/>
        </p:blipFill>
        <p:spPr>
          <a:xfrm>
            <a:off x="6802260" y="1980688"/>
            <a:ext cx="558507" cy="465474"/>
          </a:xfrm>
          <a:prstGeom prst="rect">
            <a:avLst/>
          </a:prstGeom>
          <a:ln>
            <a:noFill/>
          </a:ln>
          <a:effectLst>
            <a:outerShdw blurRad="292100" dist="139700" dir="2700000" algn="tl" rotWithShape="0">
              <a:srgbClr val="333333">
                <a:alpha val="65000"/>
              </a:srgbClr>
            </a:outerShdw>
          </a:effectLst>
        </p:spPr>
      </p:pic>
      <p:pic>
        <p:nvPicPr>
          <p:cNvPr id="13" name="Picture 14" descr="A blue and white logo&#10;&#10;Description automatically generated">
            <a:extLst>
              <a:ext uri="{FF2B5EF4-FFF2-40B4-BE49-F238E27FC236}">
                <a16:creationId xmlns:a16="http://schemas.microsoft.com/office/drawing/2014/main" id="{C80F6BE0-B06E-267C-B7EB-390B50D795CB}"/>
              </a:ext>
            </a:extLst>
          </p:cNvPr>
          <p:cNvPicPr>
            <a:picLocks noChangeAspect="1"/>
          </p:cNvPicPr>
          <p:nvPr/>
        </p:nvPicPr>
        <p:blipFill rotWithShape="1">
          <a:blip r:embed="rId6"/>
          <a:srcRect l="9686" t="10204" r="8657" b="-2041"/>
          <a:stretch/>
        </p:blipFill>
        <p:spPr>
          <a:xfrm>
            <a:off x="6797889" y="2799744"/>
            <a:ext cx="598152" cy="544841"/>
          </a:xfrm>
          <a:prstGeom prst="rect">
            <a:avLst/>
          </a:prstGeom>
          <a:ln>
            <a:noFill/>
          </a:ln>
          <a:effectLst>
            <a:outerShdw blurRad="292100" dist="139700" dir="2700000" algn="tl" rotWithShape="0">
              <a:srgbClr val="333333">
                <a:alpha val="65000"/>
              </a:srgbClr>
            </a:outerShdw>
          </a:effectLst>
        </p:spPr>
      </p:pic>
      <p:pic>
        <p:nvPicPr>
          <p:cNvPr id="15" name="Picture 15" descr="A white square with blue cross&#10;&#10;Description automatically generated">
            <a:extLst>
              <a:ext uri="{FF2B5EF4-FFF2-40B4-BE49-F238E27FC236}">
                <a16:creationId xmlns:a16="http://schemas.microsoft.com/office/drawing/2014/main" id="{081864FA-E6DC-9B9B-1BE2-1EC3E4DAAA98}"/>
              </a:ext>
            </a:extLst>
          </p:cNvPr>
          <p:cNvPicPr>
            <a:picLocks noChangeAspect="1"/>
          </p:cNvPicPr>
          <p:nvPr/>
        </p:nvPicPr>
        <p:blipFill>
          <a:blip r:embed="rId7"/>
          <a:stretch>
            <a:fillRect/>
          </a:stretch>
        </p:blipFill>
        <p:spPr>
          <a:xfrm>
            <a:off x="6796843" y="3614510"/>
            <a:ext cx="594026" cy="608692"/>
          </a:xfrm>
          <a:prstGeom prst="rect">
            <a:avLst/>
          </a:prstGeom>
          <a:ln>
            <a:noFill/>
          </a:ln>
          <a:effectLst>
            <a:outerShdw blurRad="292100" dist="139700" dir="2700000" algn="tl" rotWithShape="0">
              <a:srgbClr val="333333">
                <a:alpha val="65000"/>
              </a:srgbClr>
            </a:outerShdw>
          </a:effectLst>
        </p:spPr>
      </p:pic>
      <p:pic>
        <p:nvPicPr>
          <p:cNvPr id="17" name="Picture 16" descr="A blue pencil in a white square&#10;&#10;Description automatically generated">
            <a:extLst>
              <a:ext uri="{FF2B5EF4-FFF2-40B4-BE49-F238E27FC236}">
                <a16:creationId xmlns:a16="http://schemas.microsoft.com/office/drawing/2014/main" id="{960CD937-035A-5CF3-F1D7-BE9D8C6B991B}"/>
              </a:ext>
            </a:extLst>
          </p:cNvPr>
          <p:cNvPicPr>
            <a:picLocks noChangeAspect="1"/>
          </p:cNvPicPr>
          <p:nvPr/>
        </p:nvPicPr>
        <p:blipFill>
          <a:blip r:embed="rId8"/>
          <a:stretch>
            <a:fillRect/>
          </a:stretch>
        </p:blipFill>
        <p:spPr>
          <a:xfrm>
            <a:off x="6801985" y="4490508"/>
            <a:ext cx="583746" cy="537935"/>
          </a:xfrm>
          <a:prstGeom prst="rect">
            <a:avLst/>
          </a:prstGeom>
          <a:ln>
            <a:noFill/>
          </a:ln>
          <a:effectLst>
            <a:outerShdw blurRad="292100" dist="139700" dir="2700000" algn="tl" rotWithShape="0">
              <a:srgbClr val="333333">
                <a:alpha val="65000"/>
              </a:srgbClr>
            </a:outerShdw>
          </a:effectLst>
        </p:spPr>
      </p:pic>
      <p:pic>
        <p:nvPicPr>
          <p:cNvPr id="19" name="Picture 17" descr="A white square with blue dots&#10;&#10;Description automatically generated">
            <a:extLst>
              <a:ext uri="{FF2B5EF4-FFF2-40B4-BE49-F238E27FC236}">
                <a16:creationId xmlns:a16="http://schemas.microsoft.com/office/drawing/2014/main" id="{0594B741-C23A-1238-CD85-B482C71E0633}"/>
              </a:ext>
            </a:extLst>
          </p:cNvPr>
          <p:cNvPicPr>
            <a:picLocks noChangeAspect="1"/>
          </p:cNvPicPr>
          <p:nvPr/>
        </p:nvPicPr>
        <p:blipFill>
          <a:blip r:embed="rId9"/>
          <a:stretch>
            <a:fillRect/>
          </a:stretch>
        </p:blipFill>
        <p:spPr>
          <a:xfrm>
            <a:off x="6799792" y="5373461"/>
            <a:ext cx="588130" cy="537935"/>
          </a:xfrm>
          <a:prstGeom prst="rect">
            <a:avLst/>
          </a:prstGeom>
          <a:ln>
            <a:noFill/>
          </a:ln>
          <a:effectLst>
            <a:outerShdw blurRad="292100" dist="139700" dir="2700000" algn="tl" rotWithShape="0">
              <a:srgbClr val="333333">
                <a:alpha val="65000"/>
              </a:srgbClr>
            </a:outerShdw>
          </a:effectLst>
        </p:spPr>
      </p:pic>
      <p:sp>
        <p:nvSpPr>
          <p:cNvPr id="21" name="TextBox 20">
            <a:extLst>
              <a:ext uri="{FF2B5EF4-FFF2-40B4-BE49-F238E27FC236}">
                <a16:creationId xmlns:a16="http://schemas.microsoft.com/office/drawing/2014/main" id="{C0148C63-AE7E-42A2-33F3-65A20BC1F6B7}"/>
              </a:ext>
            </a:extLst>
          </p:cNvPr>
          <p:cNvSpPr txBox="1"/>
          <p:nvPr/>
        </p:nvSpPr>
        <p:spPr>
          <a:xfrm>
            <a:off x="7649180" y="1226608"/>
            <a:ext cx="396481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Invoice View – Full, Medium, Summary</a:t>
            </a:r>
          </a:p>
        </p:txBody>
      </p:sp>
      <p:sp>
        <p:nvSpPr>
          <p:cNvPr id="23" name="TextBox 22">
            <a:extLst>
              <a:ext uri="{FF2B5EF4-FFF2-40B4-BE49-F238E27FC236}">
                <a16:creationId xmlns:a16="http://schemas.microsoft.com/office/drawing/2014/main" id="{2D05C6EE-8E9D-83D3-50C0-717376F03078}"/>
              </a:ext>
            </a:extLst>
          </p:cNvPr>
          <p:cNvSpPr txBox="1"/>
          <p:nvPr/>
        </p:nvSpPr>
        <p:spPr>
          <a:xfrm>
            <a:off x="7649179" y="2024893"/>
            <a:ext cx="396481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Email invoice to customer</a:t>
            </a:r>
          </a:p>
        </p:txBody>
      </p:sp>
      <p:sp>
        <p:nvSpPr>
          <p:cNvPr id="25" name="TextBox 24">
            <a:extLst>
              <a:ext uri="{FF2B5EF4-FFF2-40B4-BE49-F238E27FC236}">
                <a16:creationId xmlns:a16="http://schemas.microsoft.com/office/drawing/2014/main" id="{9E801478-DD58-746E-B1A8-18292BC63F8B}"/>
              </a:ext>
            </a:extLst>
          </p:cNvPr>
          <p:cNvSpPr txBox="1"/>
          <p:nvPr/>
        </p:nvSpPr>
        <p:spPr>
          <a:xfrm>
            <a:off x="7649178" y="2895749"/>
            <a:ext cx="396481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Print invoice</a:t>
            </a:r>
          </a:p>
        </p:txBody>
      </p:sp>
      <p:sp>
        <p:nvSpPr>
          <p:cNvPr id="27" name="TextBox 26">
            <a:extLst>
              <a:ext uri="{FF2B5EF4-FFF2-40B4-BE49-F238E27FC236}">
                <a16:creationId xmlns:a16="http://schemas.microsoft.com/office/drawing/2014/main" id="{AC9D9D22-BC47-207F-5A7A-3DE1D94A1AC6}"/>
              </a:ext>
            </a:extLst>
          </p:cNvPr>
          <p:cNvSpPr txBox="1"/>
          <p:nvPr/>
        </p:nvSpPr>
        <p:spPr>
          <a:xfrm>
            <a:off x="7649177" y="3621463"/>
            <a:ext cx="396481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Add items</a:t>
            </a:r>
            <a:r>
              <a:rPr lang="en-US" sz="1400"/>
              <a:t> </a:t>
            </a:r>
            <a:endParaRPr lang="en-US"/>
          </a:p>
          <a:p>
            <a:r>
              <a:rPr lang="en-US" sz="1400"/>
              <a:t>(classes, products, </a:t>
            </a:r>
            <a:r>
              <a:rPr lang="en-US" sz="1400" err="1"/>
              <a:t>etc</a:t>
            </a:r>
            <a:r>
              <a:rPr lang="en-US" sz="1400"/>
              <a:t>)</a:t>
            </a:r>
            <a:endParaRPr lang="en-US"/>
          </a:p>
        </p:txBody>
      </p:sp>
      <p:sp>
        <p:nvSpPr>
          <p:cNvPr id="29" name="TextBox 28">
            <a:extLst>
              <a:ext uri="{FF2B5EF4-FFF2-40B4-BE49-F238E27FC236}">
                <a16:creationId xmlns:a16="http://schemas.microsoft.com/office/drawing/2014/main" id="{CE921E31-50C3-BD6E-E791-3E328D55B021}"/>
              </a:ext>
            </a:extLst>
          </p:cNvPr>
          <p:cNvSpPr txBox="1"/>
          <p:nvPr/>
        </p:nvSpPr>
        <p:spPr>
          <a:xfrm>
            <a:off x="7649176" y="4468129"/>
            <a:ext cx="429139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Edit invoice </a:t>
            </a:r>
          </a:p>
          <a:p>
            <a:r>
              <a:rPr lang="en-US" sz="1400"/>
              <a:t>(edit/remove payment plans, delete incorrect payments)</a:t>
            </a:r>
            <a:endParaRPr lang="en-US" sz="1400">
              <a:cs typeface="Calibri"/>
            </a:endParaRPr>
          </a:p>
        </p:txBody>
      </p:sp>
      <p:sp>
        <p:nvSpPr>
          <p:cNvPr id="31" name="TextBox 30">
            <a:extLst>
              <a:ext uri="{FF2B5EF4-FFF2-40B4-BE49-F238E27FC236}">
                <a16:creationId xmlns:a16="http://schemas.microsoft.com/office/drawing/2014/main" id="{F9173E82-30AF-5648-8BCE-8D52886945E5}"/>
              </a:ext>
            </a:extLst>
          </p:cNvPr>
          <p:cNvSpPr txBox="1"/>
          <p:nvPr/>
        </p:nvSpPr>
        <p:spPr>
          <a:xfrm>
            <a:off x="7649175" y="5423652"/>
            <a:ext cx="429139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cs typeface="Calibri"/>
              </a:rPr>
              <a:t>Manage credits, refunds, payment plans, payment reallocations, discount reallocations</a:t>
            </a:r>
          </a:p>
        </p:txBody>
      </p:sp>
      <p:sp>
        <p:nvSpPr>
          <p:cNvPr id="33" name="TextBox 32">
            <a:extLst>
              <a:ext uri="{FF2B5EF4-FFF2-40B4-BE49-F238E27FC236}">
                <a16:creationId xmlns:a16="http://schemas.microsoft.com/office/drawing/2014/main" id="{C721CE08-E668-DD91-A336-8823ED3F7970}"/>
              </a:ext>
            </a:extLst>
          </p:cNvPr>
          <p:cNvSpPr txBox="1"/>
          <p:nvPr/>
        </p:nvSpPr>
        <p:spPr>
          <a:xfrm>
            <a:off x="-29029" y="6514495"/>
            <a:ext cx="614196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accent4">
                    <a:lumMod val="60000"/>
                    <a:lumOff val="40000"/>
                  </a:schemeClr>
                </a:solidFill>
                <a:hlinkClick r:id="rId10">
                  <a:extLst>
                    <a:ext uri="{A12FA001-AC4F-418D-AE19-62706E023703}">
                      <ahyp:hlinkClr xmlns:ahyp="http://schemas.microsoft.com/office/drawing/2018/hyperlinkcolor" val="tx"/>
                    </a:ext>
                  </a:extLst>
                </a:hlinkClick>
              </a:rPr>
              <a:t>Invoice Management</a:t>
            </a:r>
            <a:r>
              <a:rPr lang="en-US" dirty="0">
                <a:solidFill>
                  <a:schemeClr val="accent4">
                    <a:lumMod val="60000"/>
                    <a:lumOff val="40000"/>
                  </a:schemeClr>
                </a:solidFill>
              </a:rPr>
              <a:t> </a:t>
            </a:r>
            <a:endParaRPr lang="en-US">
              <a:solidFill>
                <a:schemeClr val="accent4">
                  <a:lumMod val="60000"/>
                  <a:lumOff val="40000"/>
                </a:schemeClr>
              </a:solidFill>
              <a:cs typeface="Calibri"/>
            </a:endParaRPr>
          </a:p>
        </p:txBody>
      </p:sp>
      <p:pic>
        <p:nvPicPr>
          <p:cNvPr id="35" name="Picture 34" descr="A screenshot of a email&#10;&#10;Description automatically generated">
            <a:extLst>
              <a:ext uri="{FF2B5EF4-FFF2-40B4-BE49-F238E27FC236}">
                <a16:creationId xmlns:a16="http://schemas.microsoft.com/office/drawing/2014/main" id="{DEB77B11-E9A5-BA2E-4267-8C69F2448BAE}"/>
              </a:ext>
            </a:extLst>
          </p:cNvPr>
          <p:cNvPicPr>
            <a:picLocks noChangeAspect="1"/>
          </p:cNvPicPr>
          <p:nvPr/>
        </p:nvPicPr>
        <p:blipFill>
          <a:blip r:embed="rId11"/>
          <a:stretch>
            <a:fillRect/>
          </a:stretch>
        </p:blipFill>
        <p:spPr>
          <a:xfrm>
            <a:off x="452765" y="3424074"/>
            <a:ext cx="5400675" cy="2952750"/>
          </a:xfrm>
          <a:prstGeom prst="rect">
            <a:avLst/>
          </a:prstGeom>
        </p:spPr>
      </p:pic>
    </p:spTree>
    <p:extLst>
      <p:ext uri="{BB962C8B-B14F-4D97-AF65-F5344CB8AC3E}">
        <p14:creationId xmlns:p14="http://schemas.microsoft.com/office/powerpoint/2010/main" val="25844505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0A07E-6D4D-4431-8504-6DD17D383BC9}"/>
              </a:ext>
            </a:extLst>
          </p:cNvPr>
          <p:cNvSpPr>
            <a:spLocks noGrp="1"/>
          </p:cNvSpPr>
          <p:nvPr>
            <p:ph type="title" idx="4294967295"/>
          </p:nvPr>
        </p:nvSpPr>
        <p:spPr>
          <a:xfrm>
            <a:off x="3444660" y="113805"/>
            <a:ext cx="5317258" cy="454025"/>
          </a:xfrm>
        </p:spPr>
        <p:txBody>
          <a:bodyPr lIns="91440" tIns="45720" rIns="91440" bIns="45720" anchor="t">
            <a:noAutofit/>
          </a:bodyPr>
          <a:lstStyle/>
          <a:p>
            <a:pPr algn="ctr"/>
            <a:r>
              <a:rPr lang="en-US" sz="2500" dirty="0">
                <a:solidFill>
                  <a:schemeClr val="tx1"/>
                </a:solidFill>
                <a:latin typeface="Montserrat"/>
              </a:rPr>
              <a:t>Accepting Payments</a:t>
            </a:r>
            <a:endParaRPr lang="en-US" dirty="0">
              <a:solidFill>
                <a:schemeClr val="tx1"/>
              </a:solidFill>
            </a:endParaRPr>
          </a:p>
        </p:txBody>
      </p:sp>
      <p:sp>
        <p:nvSpPr>
          <p:cNvPr id="4" name="Rectangle 3">
            <a:extLst>
              <a:ext uri="{FF2B5EF4-FFF2-40B4-BE49-F238E27FC236}">
                <a16:creationId xmlns:a16="http://schemas.microsoft.com/office/drawing/2014/main" id="{2FC4B0F0-3F85-8D4E-FA38-12AB4ACA2284}"/>
              </a:ext>
            </a:extLst>
          </p:cNvPr>
          <p:cNvSpPr/>
          <p:nvPr/>
        </p:nvSpPr>
        <p:spPr>
          <a:xfrm>
            <a:off x="9458949" y="6022169"/>
            <a:ext cx="2430000" cy="594000"/>
          </a:xfrm>
          <a:prstGeom prst="rect">
            <a:avLst/>
          </a:prstGeom>
          <a:solidFill>
            <a:srgbClr val="4E42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black and white logo&#10;&#10;Description automatically generated">
            <a:extLst>
              <a:ext uri="{FF2B5EF4-FFF2-40B4-BE49-F238E27FC236}">
                <a16:creationId xmlns:a16="http://schemas.microsoft.com/office/drawing/2014/main" id="{93F0D308-261A-4163-DE6C-3A414E61ED4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9788" y="5653827"/>
            <a:ext cx="1808771" cy="705009"/>
          </a:xfrm>
          <a:prstGeom prst="rect">
            <a:avLst/>
          </a:prstGeom>
        </p:spPr>
      </p:pic>
      <p:pic>
        <p:nvPicPr>
          <p:cNvPr id="3" name="Picture 2" descr="A screenshot of a computer&#10;&#10;Description automatically generated">
            <a:extLst>
              <a:ext uri="{FF2B5EF4-FFF2-40B4-BE49-F238E27FC236}">
                <a16:creationId xmlns:a16="http://schemas.microsoft.com/office/drawing/2014/main" id="{A26D7CBB-EE26-E725-856E-CDD10A25AFB7}"/>
              </a:ext>
            </a:extLst>
          </p:cNvPr>
          <p:cNvPicPr>
            <a:picLocks noChangeAspect="1"/>
          </p:cNvPicPr>
          <p:nvPr/>
        </p:nvPicPr>
        <p:blipFill>
          <a:blip r:embed="rId4"/>
          <a:stretch>
            <a:fillRect/>
          </a:stretch>
        </p:blipFill>
        <p:spPr>
          <a:xfrm>
            <a:off x="996841" y="1338426"/>
            <a:ext cx="8886825" cy="5124450"/>
          </a:xfrm>
          <a:prstGeom prst="rect">
            <a:avLst/>
          </a:prstGeom>
        </p:spPr>
      </p:pic>
      <p:pic>
        <p:nvPicPr>
          <p:cNvPr id="5" name="Picture 4" descr="A screenshot of a credit card&#10;&#10;Description automatically generated">
            <a:extLst>
              <a:ext uri="{FF2B5EF4-FFF2-40B4-BE49-F238E27FC236}">
                <a16:creationId xmlns:a16="http://schemas.microsoft.com/office/drawing/2014/main" id="{EBB7602E-786A-2333-FB29-EA229D5DFC0D}"/>
              </a:ext>
            </a:extLst>
          </p:cNvPr>
          <p:cNvPicPr>
            <a:picLocks noChangeAspect="1"/>
          </p:cNvPicPr>
          <p:nvPr/>
        </p:nvPicPr>
        <p:blipFill>
          <a:blip r:embed="rId5"/>
          <a:stretch>
            <a:fillRect/>
          </a:stretch>
        </p:blipFill>
        <p:spPr>
          <a:xfrm>
            <a:off x="3333750" y="509094"/>
            <a:ext cx="8058150" cy="6229350"/>
          </a:xfrm>
          <a:prstGeom prst="rect">
            <a:avLst/>
          </a:prstGeom>
        </p:spPr>
      </p:pic>
      <p:sp>
        <p:nvSpPr>
          <p:cNvPr id="7" name="TextBox 6">
            <a:extLst>
              <a:ext uri="{FF2B5EF4-FFF2-40B4-BE49-F238E27FC236}">
                <a16:creationId xmlns:a16="http://schemas.microsoft.com/office/drawing/2014/main" id="{5FA28E0E-B214-312E-86DF-2E60EDA38116}"/>
              </a:ext>
            </a:extLst>
          </p:cNvPr>
          <p:cNvSpPr txBox="1"/>
          <p:nvPr/>
        </p:nvSpPr>
        <p:spPr>
          <a:xfrm>
            <a:off x="-29029" y="6514495"/>
            <a:ext cx="614196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accent4">
                    <a:lumMod val="60000"/>
                    <a:lumOff val="40000"/>
                  </a:schemeClr>
                </a:solidFill>
                <a:hlinkClick r:id="rId6">
                  <a:extLst>
                    <a:ext uri="{A12FA001-AC4F-418D-AE19-62706E023703}">
                      <ahyp:hlinkClr xmlns:ahyp="http://schemas.microsoft.com/office/drawing/2018/hyperlinkcolor" val="tx"/>
                    </a:ext>
                  </a:extLst>
                </a:hlinkClick>
              </a:rPr>
              <a:t>Invoice Management</a:t>
            </a:r>
            <a:r>
              <a:rPr lang="en-US" dirty="0">
                <a:solidFill>
                  <a:schemeClr val="accent4">
                    <a:lumMod val="60000"/>
                    <a:lumOff val="40000"/>
                  </a:schemeClr>
                </a:solidFill>
              </a:rPr>
              <a:t> </a:t>
            </a:r>
            <a:endParaRPr lang="en-US">
              <a:solidFill>
                <a:schemeClr val="accent4">
                  <a:lumMod val="60000"/>
                  <a:lumOff val="40000"/>
                </a:schemeClr>
              </a:solidFill>
              <a:cs typeface="Calibri"/>
            </a:endParaRPr>
          </a:p>
        </p:txBody>
      </p:sp>
    </p:spTree>
    <p:extLst>
      <p:ext uri="{BB962C8B-B14F-4D97-AF65-F5344CB8AC3E}">
        <p14:creationId xmlns:p14="http://schemas.microsoft.com/office/powerpoint/2010/main" val="2109211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0A07E-6D4D-4431-8504-6DD17D383BC9}"/>
              </a:ext>
            </a:extLst>
          </p:cNvPr>
          <p:cNvSpPr>
            <a:spLocks noGrp="1"/>
          </p:cNvSpPr>
          <p:nvPr>
            <p:ph type="title" idx="4294967295"/>
          </p:nvPr>
        </p:nvSpPr>
        <p:spPr>
          <a:xfrm>
            <a:off x="3444660" y="113805"/>
            <a:ext cx="5317258" cy="454025"/>
          </a:xfrm>
        </p:spPr>
        <p:txBody>
          <a:bodyPr lIns="91440" tIns="45720" rIns="91440" bIns="45720" anchor="t">
            <a:noAutofit/>
          </a:bodyPr>
          <a:lstStyle/>
          <a:p>
            <a:pPr algn="ctr"/>
            <a:r>
              <a:rPr lang="en-US" sz="2500" dirty="0">
                <a:solidFill>
                  <a:schemeClr val="tx1"/>
                </a:solidFill>
                <a:latin typeface="Montserrat"/>
              </a:rPr>
              <a:t>Accepting Payments</a:t>
            </a:r>
            <a:endParaRPr lang="en-US" dirty="0">
              <a:solidFill>
                <a:schemeClr val="tx1"/>
              </a:solidFill>
            </a:endParaRPr>
          </a:p>
        </p:txBody>
      </p:sp>
      <p:sp>
        <p:nvSpPr>
          <p:cNvPr id="4" name="Rectangle 3">
            <a:extLst>
              <a:ext uri="{FF2B5EF4-FFF2-40B4-BE49-F238E27FC236}">
                <a16:creationId xmlns:a16="http://schemas.microsoft.com/office/drawing/2014/main" id="{2FC4B0F0-3F85-8D4E-FA38-12AB4ACA2284}"/>
              </a:ext>
            </a:extLst>
          </p:cNvPr>
          <p:cNvSpPr/>
          <p:nvPr/>
        </p:nvSpPr>
        <p:spPr>
          <a:xfrm>
            <a:off x="9458949" y="6022169"/>
            <a:ext cx="2430000" cy="594000"/>
          </a:xfrm>
          <a:prstGeom prst="rect">
            <a:avLst/>
          </a:prstGeom>
          <a:solidFill>
            <a:srgbClr val="4E42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black and white logo&#10;&#10;Description automatically generated">
            <a:extLst>
              <a:ext uri="{FF2B5EF4-FFF2-40B4-BE49-F238E27FC236}">
                <a16:creationId xmlns:a16="http://schemas.microsoft.com/office/drawing/2014/main" id="{93F0D308-261A-4163-DE6C-3A414E61ED4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9788" y="5653827"/>
            <a:ext cx="1808771" cy="705009"/>
          </a:xfrm>
          <a:prstGeom prst="rect">
            <a:avLst/>
          </a:prstGeom>
        </p:spPr>
      </p:pic>
      <p:pic>
        <p:nvPicPr>
          <p:cNvPr id="6" name="Picture 5" descr="A screenshot of a computer&#10;&#10;Description automatically generated">
            <a:extLst>
              <a:ext uri="{FF2B5EF4-FFF2-40B4-BE49-F238E27FC236}">
                <a16:creationId xmlns:a16="http://schemas.microsoft.com/office/drawing/2014/main" id="{34BF1F6A-BFAA-587A-E602-3B20FF99DE8D}"/>
              </a:ext>
            </a:extLst>
          </p:cNvPr>
          <p:cNvPicPr>
            <a:picLocks noChangeAspect="1"/>
          </p:cNvPicPr>
          <p:nvPr/>
        </p:nvPicPr>
        <p:blipFill>
          <a:blip r:embed="rId4"/>
          <a:stretch>
            <a:fillRect/>
          </a:stretch>
        </p:blipFill>
        <p:spPr>
          <a:xfrm>
            <a:off x="2099113" y="557377"/>
            <a:ext cx="8782050" cy="5848350"/>
          </a:xfrm>
          <a:prstGeom prst="rect">
            <a:avLst/>
          </a:prstGeom>
        </p:spPr>
      </p:pic>
      <p:sp>
        <p:nvSpPr>
          <p:cNvPr id="5" name="TextBox 4">
            <a:extLst>
              <a:ext uri="{FF2B5EF4-FFF2-40B4-BE49-F238E27FC236}">
                <a16:creationId xmlns:a16="http://schemas.microsoft.com/office/drawing/2014/main" id="{59774E54-1770-B8FA-FCEB-81F94F16824C}"/>
              </a:ext>
            </a:extLst>
          </p:cNvPr>
          <p:cNvSpPr txBox="1"/>
          <p:nvPr/>
        </p:nvSpPr>
        <p:spPr>
          <a:xfrm>
            <a:off x="-29029" y="6514495"/>
            <a:ext cx="614196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accent4">
                    <a:lumMod val="60000"/>
                    <a:lumOff val="40000"/>
                  </a:schemeClr>
                </a:solidFill>
                <a:hlinkClick r:id="rId5">
                  <a:extLst>
                    <a:ext uri="{A12FA001-AC4F-418D-AE19-62706E023703}">
                      <ahyp:hlinkClr xmlns:ahyp="http://schemas.microsoft.com/office/drawing/2018/hyperlinkcolor" val="tx"/>
                    </a:ext>
                  </a:extLst>
                </a:hlinkClick>
              </a:rPr>
              <a:t>Invoice Management</a:t>
            </a:r>
            <a:r>
              <a:rPr lang="en-US" dirty="0">
                <a:solidFill>
                  <a:schemeClr val="accent4">
                    <a:lumMod val="60000"/>
                    <a:lumOff val="40000"/>
                  </a:schemeClr>
                </a:solidFill>
              </a:rPr>
              <a:t> </a:t>
            </a:r>
            <a:endParaRPr lang="en-US">
              <a:solidFill>
                <a:schemeClr val="accent4">
                  <a:lumMod val="60000"/>
                  <a:lumOff val="40000"/>
                </a:schemeClr>
              </a:solidFill>
              <a:cs typeface="Calibri"/>
            </a:endParaRPr>
          </a:p>
        </p:txBody>
      </p:sp>
    </p:spTree>
    <p:extLst>
      <p:ext uri="{BB962C8B-B14F-4D97-AF65-F5344CB8AC3E}">
        <p14:creationId xmlns:p14="http://schemas.microsoft.com/office/powerpoint/2010/main" val="20616052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434D1-9BC5-834A-A74C-8015666A7ACC}"/>
              </a:ext>
            </a:extLst>
          </p:cNvPr>
          <p:cNvSpPr>
            <a:spLocks noGrp="1"/>
          </p:cNvSpPr>
          <p:nvPr>
            <p:ph type="title" idx="4294967295"/>
          </p:nvPr>
        </p:nvSpPr>
        <p:spPr>
          <a:xfrm>
            <a:off x="835742" y="2458167"/>
            <a:ext cx="10515600" cy="1325563"/>
          </a:xfrm>
        </p:spPr>
        <p:txBody>
          <a:bodyPr>
            <a:normAutofit/>
          </a:bodyPr>
          <a:lstStyle/>
          <a:p>
            <a:pPr algn="ctr"/>
            <a:r>
              <a:rPr lang="en-US" sz="4800" dirty="0">
                <a:latin typeface="Arial"/>
                <a:cs typeface="Arial"/>
              </a:rPr>
              <a:t>Payment Plans</a:t>
            </a:r>
            <a:endParaRPr lang="en-US" dirty="0"/>
          </a:p>
        </p:txBody>
      </p:sp>
      <p:sp>
        <p:nvSpPr>
          <p:cNvPr id="4" name="Rectangle 3">
            <a:extLst>
              <a:ext uri="{FF2B5EF4-FFF2-40B4-BE49-F238E27FC236}">
                <a16:creationId xmlns:a16="http://schemas.microsoft.com/office/drawing/2014/main" id="{8603A282-21FD-08EB-1AD9-18ED4E1D4A3A}"/>
              </a:ext>
            </a:extLst>
          </p:cNvPr>
          <p:cNvSpPr/>
          <p:nvPr/>
        </p:nvSpPr>
        <p:spPr>
          <a:xfrm>
            <a:off x="9458949" y="6022169"/>
            <a:ext cx="2430000" cy="594000"/>
          </a:xfrm>
          <a:prstGeom prst="rect">
            <a:avLst/>
          </a:prstGeom>
          <a:solidFill>
            <a:srgbClr val="4E42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6159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0A07E-6D4D-4431-8504-6DD17D383BC9}"/>
              </a:ext>
            </a:extLst>
          </p:cNvPr>
          <p:cNvSpPr>
            <a:spLocks noGrp="1"/>
          </p:cNvSpPr>
          <p:nvPr>
            <p:ph type="title" idx="4294967295"/>
          </p:nvPr>
        </p:nvSpPr>
        <p:spPr>
          <a:xfrm>
            <a:off x="3444660" y="113805"/>
            <a:ext cx="5317258" cy="454025"/>
          </a:xfrm>
        </p:spPr>
        <p:txBody>
          <a:bodyPr lIns="91440" tIns="45720" rIns="91440" bIns="45720" anchor="t">
            <a:noAutofit/>
          </a:bodyPr>
          <a:lstStyle/>
          <a:p>
            <a:pPr algn="ctr"/>
            <a:r>
              <a:rPr lang="en-US" sz="2500" dirty="0">
                <a:solidFill>
                  <a:schemeClr val="tx1"/>
                </a:solidFill>
                <a:latin typeface="Montserrat"/>
              </a:rPr>
              <a:t>Payment Plans</a:t>
            </a:r>
            <a:endParaRPr lang="en-US" dirty="0"/>
          </a:p>
        </p:txBody>
      </p:sp>
      <p:sp>
        <p:nvSpPr>
          <p:cNvPr id="4" name="Rectangle 3">
            <a:extLst>
              <a:ext uri="{FF2B5EF4-FFF2-40B4-BE49-F238E27FC236}">
                <a16:creationId xmlns:a16="http://schemas.microsoft.com/office/drawing/2014/main" id="{2FC4B0F0-3F85-8D4E-FA38-12AB4ACA2284}"/>
              </a:ext>
            </a:extLst>
          </p:cNvPr>
          <p:cNvSpPr/>
          <p:nvPr/>
        </p:nvSpPr>
        <p:spPr>
          <a:xfrm>
            <a:off x="9458949" y="6022169"/>
            <a:ext cx="2430000" cy="594000"/>
          </a:xfrm>
          <a:prstGeom prst="rect">
            <a:avLst/>
          </a:prstGeom>
          <a:solidFill>
            <a:srgbClr val="4E42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black and white logo&#10;&#10;Description automatically generated">
            <a:extLst>
              <a:ext uri="{FF2B5EF4-FFF2-40B4-BE49-F238E27FC236}">
                <a16:creationId xmlns:a16="http://schemas.microsoft.com/office/drawing/2014/main" id="{93F0D308-261A-4163-DE6C-3A414E61ED4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9788" y="5653827"/>
            <a:ext cx="1808771" cy="705009"/>
          </a:xfrm>
          <a:prstGeom prst="rect">
            <a:avLst/>
          </a:prstGeom>
        </p:spPr>
      </p:pic>
      <p:sp>
        <p:nvSpPr>
          <p:cNvPr id="3" name="TextBox 3">
            <a:extLst>
              <a:ext uri="{FF2B5EF4-FFF2-40B4-BE49-F238E27FC236}">
                <a16:creationId xmlns:a16="http://schemas.microsoft.com/office/drawing/2014/main" id="{4953D9E6-E475-A978-1E76-B1EFD208CC2A}"/>
              </a:ext>
            </a:extLst>
          </p:cNvPr>
          <p:cNvSpPr txBox="1"/>
          <p:nvPr/>
        </p:nvSpPr>
        <p:spPr>
          <a:xfrm>
            <a:off x="460815" y="531882"/>
            <a:ext cx="4587372" cy="1330839"/>
          </a:xfrm>
          <a:prstGeom prst="rect">
            <a:avLst/>
          </a:prstGeom>
        </p:spPr>
        <p:txBody>
          <a:bodyPr rot="0" spcFirstLastPara="0" vert="horz" lIns="91440" tIns="45720" rIns="91440" bIns="45720" numCol="1" spcCol="0" rtlCol="0" fromWordArt="0" anchor="ctr" anchorCtr="0" forceAA="0" compatLnSpc="1">
            <a:prstTxWarp prst="textNoShape">
              <a:avLst/>
            </a:prstTxWarp>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Bef>
                <a:spcPct val="0"/>
              </a:spcBef>
              <a:spcAft>
                <a:spcPts val="600"/>
              </a:spcAft>
            </a:pPr>
            <a:r>
              <a:rPr lang="en-US" sz="4400" b="1" dirty="0">
                <a:latin typeface="+mj-lt"/>
                <a:ea typeface="+mj-ea"/>
                <a:cs typeface="+mj-cs"/>
              </a:rPr>
              <a:t>Scenarios</a:t>
            </a:r>
            <a:endParaRPr lang="en-US" dirty="0">
              <a:ea typeface="+mj-ea"/>
              <a:cs typeface="Calibri" panose="020F0502020204030204"/>
            </a:endParaRPr>
          </a:p>
        </p:txBody>
      </p:sp>
      <p:sp>
        <p:nvSpPr>
          <p:cNvPr id="5" name="Subtitle 2">
            <a:extLst>
              <a:ext uri="{FF2B5EF4-FFF2-40B4-BE49-F238E27FC236}">
                <a16:creationId xmlns:a16="http://schemas.microsoft.com/office/drawing/2014/main" id="{B988561F-33CE-0083-6EE3-8E4AA3C5B169}"/>
              </a:ext>
            </a:extLst>
          </p:cNvPr>
          <p:cNvSpPr txBox="1">
            <a:spLocks/>
          </p:cNvSpPr>
          <p:nvPr/>
        </p:nvSpPr>
        <p:spPr>
          <a:xfrm>
            <a:off x="405350" y="1888799"/>
            <a:ext cx="4847145" cy="3758908"/>
          </a:xfrm>
          <a:prstGeom prst="rect">
            <a:avLst/>
          </a:prstGeom>
        </p:spPr>
        <p:txBody>
          <a:bodyPr vert="horz"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l">
              <a:buFont typeface="Arial,Sans-Serif" panose="020B0604020202020204" pitchFamily="34" charset="0"/>
              <a:buChar char="•"/>
            </a:pPr>
            <a:r>
              <a:rPr lang="en-US" sz="2300" dirty="0">
                <a:latin typeface="+mn-lt"/>
                <a:cs typeface="Calibri"/>
              </a:rPr>
              <a:t>Automatically charge </a:t>
            </a:r>
            <a:r>
              <a:rPr lang="en-US" sz="2300" b="1" dirty="0">
                <a:solidFill>
                  <a:schemeClr val="accent4">
                    <a:lumMod val="60000"/>
                    <a:lumOff val="40000"/>
                  </a:schemeClr>
                </a:solidFill>
                <a:latin typeface="+mn-lt"/>
                <a:cs typeface="Calibri"/>
              </a:rPr>
              <a:t>Credit Cards</a:t>
            </a:r>
            <a:r>
              <a:rPr lang="en-US" sz="2300" b="1" dirty="0">
                <a:solidFill>
                  <a:srgbClr val="7030A0"/>
                </a:solidFill>
                <a:latin typeface="+mn-lt"/>
                <a:cs typeface="Calibri"/>
              </a:rPr>
              <a:t> </a:t>
            </a:r>
            <a:r>
              <a:rPr lang="en-US" sz="2300" dirty="0">
                <a:latin typeface="+mn-lt"/>
                <a:cs typeface="Calibri"/>
              </a:rPr>
              <a:t>or </a:t>
            </a:r>
            <a:r>
              <a:rPr lang="en-US" sz="2300" b="1" dirty="0">
                <a:solidFill>
                  <a:schemeClr val="accent4">
                    <a:lumMod val="60000"/>
                    <a:lumOff val="40000"/>
                  </a:schemeClr>
                </a:solidFill>
                <a:latin typeface="+mn-lt"/>
                <a:cs typeface="Calibri"/>
              </a:rPr>
              <a:t>ACH</a:t>
            </a:r>
            <a:r>
              <a:rPr lang="en-US" sz="2300" dirty="0">
                <a:solidFill>
                  <a:schemeClr val="accent4">
                    <a:lumMod val="60000"/>
                    <a:lumOff val="40000"/>
                  </a:schemeClr>
                </a:solidFill>
                <a:latin typeface="+mn-lt"/>
                <a:cs typeface="Calibri"/>
              </a:rPr>
              <a:t> </a:t>
            </a:r>
            <a:r>
              <a:rPr lang="en-US" sz="2300" dirty="0">
                <a:latin typeface="+mn-lt"/>
                <a:cs typeface="Calibri"/>
              </a:rPr>
              <a:t>when payment is due</a:t>
            </a:r>
            <a:endParaRPr lang="en-US" sz="2300">
              <a:latin typeface="Calibri"/>
              <a:cs typeface="Arial"/>
            </a:endParaRPr>
          </a:p>
          <a:p>
            <a:pPr marL="342900" indent="-342900" algn="l">
              <a:buFont typeface="Arial,Sans-Serif" panose="020B0604020202020204" pitchFamily="34" charset="0"/>
              <a:buChar char="•"/>
            </a:pPr>
            <a:endParaRPr lang="en-US" sz="2300" dirty="0">
              <a:latin typeface="+mn-lt"/>
              <a:cs typeface="Calibri"/>
            </a:endParaRPr>
          </a:p>
          <a:p>
            <a:pPr marL="342900" indent="-342900" algn="l">
              <a:buChar char="•"/>
            </a:pPr>
            <a:r>
              <a:rPr lang="en-US" sz="2300" dirty="0">
                <a:latin typeface="+mn-lt"/>
                <a:cs typeface="+mn-cs"/>
              </a:rPr>
              <a:t>Allow a registrant to pay a </a:t>
            </a:r>
            <a:r>
              <a:rPr lang="en-US" sz="2300" b="1" dirty="0">
                <a:solidFill>
                  <a:srgbClr val="FF0000"/>
                </a:solidFill>
                <a:latin typeface="+mn-lt"/>
                <a:cs typeface="+mn-cs"/>
              </a:rPr>
              <a:t>$2,000</a:t>
            </a:r>
            <a:r>
              <a:rPr lang="en-US" sz="2300" dirty="0">
                <a:latin typeface="+mn-lt"/>
                <a:cs typeface="+mn-cs"/>
              </a:rPr>
              <a:t> balance in </a:t>
            </a:r>
            <a:r>
              <a:rPr lang="en-US" sz="2300" b="1" dirty="0">
                <a:solidFill>
                  <a:schemeClr val="accent4">
                    <a:lumMod val="60000"/>
                    <a:lumOff val="40000"/>
                  </a:schemeClr>
                </a:solidFill>
                <a:latin typeface="+mn-lt"/>
                <a:cs typeface="+mn-cs"/>
              </a:rPr>
              <a:t>installments</a:t>
            </a:r>
            <a:endParaRPr lang="en-US" sz="2300">
              <a:solidFill>
                <a:schemeClr val="accent4">
                  <a:lumMod val="60000"/>
                  <a:lumOff val="40000"/>
                </a:schemeClr>
              </a:solidFill>
              <a:latin typeface="+mn-lt"/>
              <a:cs typeface="Calibri" panose="020F0502020204030204"/>
            </a:endParaRPr>
          </a:p>
          <a:p>
            <a:pPr marL="342900" indent="-342900" algn="l">
              <a:buChar char="•"/>
            </a:pPr>
            <a:endParaRPr lang="en-US" sz="2300" b="1" dirty="0">
              <a:solidFill>
                <a:srgbClr val="7030A0"/>
              </a:solidFill>
              <a:latin typeface="+mn-lt"/>
              <a:cs typeface="Calibri"/>
            </a:endParaRPr>
          </a:p>
          <a:p>
            <a:pPr marL="342900" indent="-342900" algn="l">
              <a:buChar char="•"/>
            </a:pPr>
            <a:r>
              <a:rPr lang="en-US" sz="2300" dirty="0">
                <a:latin typeface="+mn-lt"/>
                <a:cs typeface="+mn-cs"/>
              </a:rPr>
              <a:t>Your school offers classes that are paid </a:t>
            </a:r>
            <a:r>
              <a:rPr lang="en-US" sz="2300" b="1" dirty="0">
                <a:solidFill>
                  <a:schemeClr val="accent4">
                    <a:lumMod val="60000"/>
                    <a:lumOff val="40000"/>
                  </a:schemeClr>
                </a:solidFill>
                <a:latin typeface="+mn-lt"/>
                <a:cs typeface="+mn-cs"/>
              </a:rPr>
              <a:t>month-to-month</a:t>
            </a:r>
            <a:endParaRPr lang="en-US" sz="2300" b="1">
              <a:solidFill>
                <a:schemeClr val="accent4">
                  <a:lumMod val="60000"/>
                  <a:lumOff val="40000"/>
                </a:schemeClr>
              </a:solidFill>
              <a:latin typeface="+mn-lt"/>
              <a:cs typeface="Calibri"/>
            </a:endParaRPr>
          </a:p>
        </p:txBody>
      </p:sp>
      <p:pic>
        <p:nvPicPr>
          <p:cNvPr id="6" name="Picture 5" descr="Graphical user interface, application&#10;&#10;Description automatically generated">
            <a:extLst>
              <a:ext uri="{FF2B5EF4-FFF2-40B4-BE49-F238E27FC236}">
                <a16:creationId xmlns:a16="http://schemas.microsoft.com/office/drawing/2014/main" id="{18253357-C785-F40A-1F57-8D317616072C}"/>
              </a:ext>
            </a:extLst>
          </p:cNvPr>
          <p:cNvPicPr>
            <a:picLocks noChangeAspect="1"/>
          </p:cNvPicPr>
          <p:nvPr/>
        </p:nvPicPr>
        <p:blipFill>
          <a:blip r:embed="rId4"/>
          <a:stretch>
            <a:fillRect/>
          </a:stretch>
        </p:blipFill>
        <p:spPr>
          <a:xfrm>
            <a:off x="5390796" y="535225"/>
            <a:ext cx="6159061" cy="6259102"/>
          </a:xfrm>
          <a:prstGeom prst="rect">
            <a:avLst/>
          </a:prstGeom>
        </p:spPr>
      </p:pic>
      <p:sp>
        <p:nvSpPr>
          <p:cNvPr id="7" name="TextBox 6">
            <a:extLst>
              <a:ext uri="{FF2B5EF4-FFF2-40B4-BE49-F238E27FC236}">
                <a16:creationId xmlns:a16="http://schemas.microsoft.com/office/drawing/2014/main" id="{5D9D6249-0FE7-74C1-AC55-B162E3A4DB5B}"/>
              </a:ext>
            </a:extLst>
          </p:cNvPr>
          <p:cNvSpPr txBox="1"/>
          <p:nvPr/>
        </p:nvSpPr>
        <p:spPr>
          <a:xfrm>
            <a:off x="-5751" y="6439272"/>
            <a:ext cx="11007702"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dirty="0">
                <a:solidFill>
                  <a:schemeClr val="accent4">
                    <a:lumMod val="60000"/>
                    <a:lumOff val="40000"/>
                  </a:schemeClr>
                </a:solidFill>
                <a:hlinkClick r:id="rId5">
                  <a:extLst>
                    <a:ext uri="{A12FA001-AC4F-418D-AE19-62706E023703}">
                      <ahyp:hlinkClr xmlns:ahyp="http://schemas.microsoft.com/office/drawing/2018/hyperlinkcolor" val="tx"/>
                    </a:ext>
                  </a:extLst>
                </a:hlinkClick>
              </a:rPr>
              <a:t>Payment Plans</a:t>
            </a:r>
            <a:r>
              <a:rPr lang="en-US" dirty="0">
                <a:solidFill>
                  <a:schemeClr val="accent4">
                    <a:lumMod val="60000"/>
                    <a:lumOff val="40000"/>
                  </a:schemeClr>
                </a:solidFill>
              </a:rPr>
              <a:t> </a:t>
            </a:r>
            <a:endParaRPr lang="en-US">
              <a:solidFill>
                <a:schemeClr val="accent4">
                  <a:lumMod val="60000"/>
                  <a:lumOff val="40000"/>
                </a:schemeClr>
              </a:solidFill>
              <a:ea typeface="Calibri"/>
              <a:cs typeface="Calibri"/>
            </a:endParaRPr>
          </a:p>
        </p:txBody>
      </p:sp>
    </p:spTree>
    <p:extLst>
      <p:ext uri="{BB962C8B-B14F-4D97-AF65-F5344CB8AC3E}">
        <p14:creationId xmlns:p14="http://schemas.microsoft.com/office/powerpoint/2010/main" val="956066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FC4B0F0-3F85-8D4E-FA38-12AB4ACA2284}"/>
              </a:ext>
            </a:extLst>
          </p:cNvPr>
          <p:cNvSpPr/>
          <p:nvPr/>
        </p:nvSpPr>
        <p:spPr>
          <a:xfrm>
            <a:off x="9458949" y="6022169"/>
            <a:ext cx="2430000" cy="594000"/>
          </a:xfrm>
          <a:prstGeom prst="rect">
            <a:avLst/>
          </a:prstGeom>
          <a:solidFill>
            <a:srgbClr val="4E42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black and white logo&#10;&#10;Description automatically generated">
            <a:extLst>
              <a:ext uri="{FF2B5EF4-FFF2-40B4-BE49-F238E27FC236}">
                <a16:creationId xmlns:a16="http://schemas.microsoft.com/office/drawing/2014/main" id="{93F0D308-261A-4163-DE6C-3A414E61ED4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9788" y="5653827"/>
            <a:ext cx="1808771" cy="705009"/>
          </a:xfrm>
          <a:prstGeom prst="rect">
            <a:avLst/>
          </a:prstGeom>
        </p:spPr>
      </p:pic>
      <p:sp>
        <p:nvSpPr>
          <p:cNvPr id="5" name="Title 1">
            <a:extLst>
              <a:ext uri="{FF2B5EF4-FFF2-40B4-BE49-F238E27FC236}">
                <a16:creationId xmlns:a16="http://schemas.microsoft.com/office/drawing/2014/main" id="{0780856F-68FE-490E-6B13-F5A74A82E966}"/>
              </a:ext>
            </a:extLst>
          </p:cNvPr>
          <p:cNvSpPr txBox="1">
            <a:spLocks/>
          </p:cNvSpPr>
          <p:nvPr/>
        </p:nvSpPr>
        <p:spPr>
          <a:xfrm>
            <a:off x="3444660" y="113805"/>
            <a:ext cx="5317258" cy="45402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b="1" i="0" kern="1200">
                <a:solidFill>
                  <a:schemeClr val="tx2"/>
                </a:solidFill>
                <a:latin typeface="Montserrat" pitchFamily="2" charset="77"/>
                <a:ea typeface="+mj-ea"/>
                <a:cs typeface="+mj-cs"/>
              </a:defRPr>
            </a:lvl1pPr>
          </a:lstStyle>
          <a:p>
            <a:pPr algn="ctr"/>
            <a:r>
              <a:rPr lang="en-US" sz="2500" dirty="0">
                <a:solidFill>
                  <a:schemeClr val="tx1"/>
                </a:solidFill>
                <a:latin typeface="Montserrat"/>
              </a:rPr>
              <a:t>Payment Plans</a:t>
            </a:r>
            <a:endParaRPr lang="en-US" dirty="0"/>
          </a:p>
        </p:txBody>
      </p:sp>
      <p:pic>
        <p:nvPicPr>
          <p:cNvPr id="6" name="Picture 5" descr="Graphical user interface, text, application&#10;&#10;Description automatically generated">
            <a:extLst>
              <a:ext uri="{FF2B5EF4-FFF2-40B4-BE49-F238E27FC236}">
                <a16:creationId xmlns:a16="http://schemas.microsoft.com/office/drawing/2014/main" id="{B6046360-2359-CED1-E364-A8787A1DB34E}"/>
              </a:ext>
            </a:extLst>
          </p:cNvPr>
          <p:cNvPicPr>
            <a:picLocks noChangeAspect="1"/>
          </p:cNvPicPr>
          <p:nvPr/>
        </p:nvPicPr>
        <p:blipFill rotWithShape="1">
          <a:blip r:embed="rId4"/>
          <a:srcRect l="846" t="939" r="-141" b="3052"/>
          <a:stretch/>
        </p:blipFill>
        <p:spPr>
          <a:xfrm>
            <a:off x="3149021" y="650908"/>
            <a:ext cx="8654836" cy="5026319"/>
          </a:xfrm>
          <a:prstGeom prst="rect">
            <a:avLst/>
          </a:prstGeom>
          <a:ln>
            <a:noFill/>
          </a:ln>
          <a:effectLst>
            <a:outerShdw blurRad="292100" dist="139700" dir="2700000" algn="tl" rotWithShape="0">
              <a:srgbClr val="333333">
                <a:alpha val="65000"/>
              </a:srgbClr>
            </a:outerShdw>
          </a:effectLst>
        </p:spPr>
      </p:pic>
      <p:sp>
        <p:nvSpPr>
          <p:cNvPr id="7" name="TextBox 8">
            <a:extLst>
              <a:ext uri="{FF2B5EF4-FFF2-40B4-BE49-F238E27FC236}">
                <a16:creationId xmlns:a16="http://schemas.microsoft.com/office/drawing/2014/main" id="{7F6820A7-7679-3CA7-4971-7E811391EFF8}"/>
              </a:ext>
            </a:extLst>
          </p:cNvPr>
          <p:cNvSpPr txBox="1"/>
          <p:nvPr/>
        </p:nvSpPr>
        <p:spPr>
          <a:xfrm>
            <a:off x="293195" y="1532584"/>
            <a:ext cx="2596341" cy="2314065"/>
          </a:xfrm>
          <a:prstGeom prst="rect">
            <a:avLst/>
          </a:prstGeom>
        </p:spPr>
        <p:txBody>
          <a:bodyPr rot="0" spcFirstLastPara="0" vert="horz" lIns="91440" tIns="45720" rIns="91440" bIns="45720" numCol="1" spcCol="0" rtlCol="0" fromWordArt="0" anchor="ctr" anchorCtr="0" forceAA="0" compatLnSpc="1">
            <a:prstTxWarp prst="textNoShape">
              <a:avLst/>
            </a:prstTxWarp>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Bef>
                <a:spcPct val="0"/>
              </a:spcBef>
              <a:spcAft>
                <a:spcPts val="600"/>
              </a:spcAft>
            </a:pPr>
            <a:r>
              <a:rPr lang="en-US" sz="2800" b="1" dirty="0">
                <a:latin typeface="+mj-lt"/>
                <a:ea typeface="+mj-ea"/>
                <a:cs typeface="+mj-cs"/>
              </a:rPr>
              <a:t>Putting an Invoice on a Payment Plan through the</a:t>
            </a:r>
            <a:br>
              <a:rPr lang="en-US" sz="2800" b="1" dirty="0">
                <a:latin typeface="+mj-lt"/>
                <a:ea typeface="+mj-ea"/>
                <a:cs typeface="Calibri Light"/>
              </a:rPr>
            </a:br>
            <a:r>
              <a:rPr lang="en-US" sz="2800" b="1" dirty="0">
                <a:solidFill>
                  <a:schemeClr val="accent4">
                    <a:lumMod val="40000"/>
                    <a:lumOff val="60000"/>
                  </a:schemeClr>
                </a:solidFill>
                <a:latin typeface="+mj-lt"/>
                <a:ea typeface="+mj-ea"/>
                <a:cs typeface="+mj-cs"/>
              </a:rPr>
              <a:t>Admin Portal</a:t>
            </a:r>
            <a:r>
              <a:rPr lang="en-US" sz="2800" b="1" dirty="0">
                <a:latin typeface="+mj-lt"/>
                <a:ea typeface="+mj-ea"/>
                <a:cs typeface="+mj-cs"/>
              </a:rPr>
              <a:t>.</a:t>
            </a:r>
            <a:endParaRPr lang="en-US" sz="2800" b="1" dirty="0">
              <a:latin typeface="Calibri Light"/>
              <a:ea typeface="+mj-ea"/>
              <a:cs typeface="Calibri Light"/>
            </a:endParaRPr>
          </a:p>
        </p:txBody>
      </p:sp>
      <p:sp>
        <p:nvSpPr>
          <p:cNvPr id="11" name="TextBox 10">
            <a:extLst>
              <a:ext uri="{FF2B5EF4-FFF2-40B4-BE49-F238E27FC236}">
                <a16:creationId xmlns:a16="http://schemas.microsoft.com/office/drawing/2014/main" id="{3F75A5AF-FEF4-7BB6-78D5-34D8D3F692BA}"/>
              </a:ext>
            </a:extLst>
          </p:cNvPr>
          <p:cNvSpPr txBox="1"/>
          <p:nvPr/>
        </p:nvSpPr>
        <p:spPr>
          <a:xfrm>
            <a:off x="-5751" y="6439272"/>
            <a:ext cx="11007702"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dirty="0">
                <a:solidFill>
                  <a:schemeClr val="accent4">
                    <a:lumMod val="60000"/>
                    <a:lumOff val="40000"/>
                  </a:schemeClr>
                </a:solidFill>
                <a:hlinkClick r:id="rId5">
                  <a:extLst>
                    <a:ext uri="{A12FA001-AC4F-418D-AE19-62706E023703}">
                      <ahyp:hlinkClr xmlns:ahyp="http://schemas.microsoft.com/office/drawing/2018/hyperlinkcolor" val="tx"/>
                    </a:ext>
                  </a:extLst>
                </a:hlinkClick>
              </a:rPr>
              <a:t>Payment Plans</a:t>
            </a:r>
            <a:r>
              <a:rPr lang="en-US" dirty="0">
                <a:solidFill>
                  <a:schemeClr val="accent4">
                    <a:lumMod val="60000"/>
                    <a:lumOff val="40000"/>
                  </a:schemeClr>
                </a:solidFill>
              </a:rPr>
              <a:t> </a:t>
            </a:r>
            <a:endParaRPr lang="en-US">
              <a:solidFill>
                <a:schemeClr val="accent4">
                  <a:lumMod val="60000"/>
                  <a:lumOff val="40000"/>
                </a:schemeClr>
              </a:solidFill>
              <a:ea typeface="Calibri"/>
              <a:cs typeface="Calibri"/>
            </a:endParaRPr>
          </a:p>
        </p:txBody>
      </p:sp>
    </p:spTree>
    <p:extLst>
      <p:ext uri="{BB962C8B-B14F-4D97-AF65-F5344CB8AC3E}">
        <p14:creationId xmlns:p14="http://schemas.microsoft.com/office/powerpoint/2010/main" val="19371521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FC4B0F0-3F85-8D4E-FA38-12AB4ACA2284}"/>
              </a:ext>
            </a:extLst>
          </p:cNvPr>
          <p:cNvSpPr/>
          <p:nvPr/>
        </p:nvSpPr>
        <p:spPr>
          <a:xfrm>
            <a:off x="9458949" y="6022169"/>
            <a:ext cx="2430000" cy="594000"/>
          </a:xfrm>
          <a:prstGeom prst="rect">
            <a:avLst/>
          </a:prstGeom>
          <a:solidFill>
            <a:srgbClr val="4E42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black and white logo&#10;&#10;Description automatically generated">
            <a:extLst>
              <a:ext uri="{FF2B5EF4-FFF2-40B4-BE49-F238E27FC236}">
                <a16:creationId xmlns:a16="http://schemas.microsoft.com/office/drawing/2014/main" id="{93F0D308-261A-4163-DE6C-3A414E61ED4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9788" y="5653827"/>
            <a:ext cx="1808771" cy="705009"/>
          </a:xfrm>
          <a:prstGeom prst="rect">
            <a:avLst/>
          </a:prstGeom>
        </p:spPr>
      </p:pic>
      <p:sp>
        <p:nvSpPr>
          <p:cNvPr id="5" name="Title 1">
            <a:extLst>
              <a:ext uri="{FF2B5EF4-FFF2-40B4-BE49-F238E27FC236}">
                <a16:creationId xmlns:a16="http://schemas.microsoft.com/office/drawing/2014/main" id="{0780856F-68FE-490E-6B13-F5A74A82E966}"/>
              </a:ext>
            </a:extLst>
          </p:cNvPr>
          <p:cNvSpPr txBox="1">
            <a:spLocks/>
          </p:cNvSpPr>
          <p:nvPr/>
        </p:nvSpPr>
        <p:spPr>
          <a:xfrm>
            <a:off x="3444660" y="113805"/>
            <a:ext cx="5317258" cy="45402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b="1" i="0" kern="1200">
                <a:solidFill>
                  <a:schemeClr val="tx2"/>
                </a:solidFill>
                <a:latin typeface="Montserrat" pitchFamily="2" charset="77"/>
                <a:ea typeface="+mj-ea"/>
                <a:cs typeface="+mj-cs"/>
              </a:defRPr>
            </a:lvl1pPr>
          </a:lstStyle>
          <a:p>
            <a:pPr algn="ctr"/>
            <a:r>
              <a:rPr lang="en-US" sz="2500" dirty="0">
                <a:solidFill>
                  <a:schemeClr val="tx1"/>
                </a:solidFill>
                <a:latin typeface="Montserrat"/>
              </a:rPr>
              <a:t>Payment Plans</a:t>
            </a:r>
            <a:endParaRPr lang="en-US" dirty="0"/>
          </a:p>
        </p:txBody>
      </p:sp>
      <p:sp>
        <p:nvSpPr>
          <p:cNvPr id="11" name="TextBox 10">
            <a:extLst>
              <a:ext uri="{FF2B5EF4-FFF2-40B4-BE49-F238E27FC236}">
                <a16:creationId xmlns:a16="http://schemas.microsoft.com/office/drawing/2014/main" id="{3F75A5AF-FEF4-7BB6-78D5-34D8D3F692BA}"/>
              </a:ext>
            </a:extLst>
          </p:cNvPr>
          <p:cNvSpPr txBox="1"/>
          <p:nvPr/>
        </p:nvSpPr>
        <p:spPr>
          <a:xfrm>
            <a:off x="-5751" y="6439272"/>
            <a:ext cx="11007702"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dirty="0">
                <a:solidFill>
                  <a:schemeClr val="accent4">
                    <a:lumMod val="60000"/>
                    <a:lumOff val="40000"/>
                  </a:schemeClr>
                </a:solidFill>
                <a:hlinkClick r:id="rId4">
                  <a:extLst>
                    <a:ext uri="{A12FA001-AC4F-418D-AE19-62706E023703}">
                      <ahyp:hlinkClr xmlns:ahyp="http://schemas.microsoft.com/office/drawing/2018/hyperlinkcolor" val="tx"/>
                    </a:ext>
                  </a:extLst>
                </a:hlinkClick>
              </a:rPr>
              <a:t>Payment Plans</a:t>
            </a:r>
            <a:r>
              <a:rPr lang="en-US" dirty="0">
                <a:solidFill>
                  <a:schemeClr val="accent4">
                    <a:lumMod val="60000"/>
                    <a:lumOff val="40000"/>
                  </a:schemeClr>
                </a:solidFill>
              </a:rPr>
              <a:t> </a:t>
            </a:r>
            <a:endParaRPr lang="en-US">
              <a:solidFill>
                <a:schemeClr val="accent4">
                  <a:lumMod val="60000"/>
                  <a:lumOff val="40000"/>
                </a:schemeClr>
              </a:solidFill>
              <a:ea typeface="Calibri"/>
              <a:cs typeface="Calibri"/>
            </a:endParaRPr>
          </a:p>
        </p:txBody>
      </p:sp>
      <p:sp>
        <p:nvSpPr>
          <p:cNvPr id="2" name="TextBox 8">
            <a:extLst>
              <a:ext uri="{FF2B5EF4-FFF2-40B4-BE49-F238E27FC236}">
                <a16:creationId xmlns:a16="http://schemas.microsoft.com/office/drawing/2014/main" id="{7F6820A7-7679-3CA7-4971-7E811391EFF8}"/>
              </a:ext>
            </a:extLst>
          </p:cNvPr>
          <p:cNvSpPr txBox="1"/>
          <p:nvPr/>
        </p:nvSpPr>
        <p:spPr>
          <a:xfrm>
            <a:off x="1066511" y="348250"/>
            <a:ext cx="5117665" cy="3546711"/>
          </a:xfrm>
          <a:prstGeom prst="rect">
            <a:avLst/>
          </a:prstGeom>
        </p:spPr>
        <p:txBody>
          <a:bodyPr rot="0" spcFirstLastPara="0" vert="horz" lIns="91440" tIns="45720" rIns="91440" bIns="45720" numCol="1" spcCol="0" rtlCol="0" fromWordArt="0" anchor="ctr" anchorCtr="0" forceAA="0" compatLnSpc="1">
            <a:prstTxWarp prst="textNoShape">
              <a:avLst/>
            </a:prstTxWarp>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Bef>
                <a:spcPct val="0"/>
              </a:spcBef>
              <a:spcAft>
                <a:spcPts val="600"/>
              </a:spcAft>
            </a:pPr>
            <a:r>
              <a:rPr lang="en-US" sz="2400" b="1" dirty="0">
                <a:solidFill>
                  <a:schemeClr val="accent4">
                    <a:lumMod val="40000"/>
                    <a:lumOff val="60000"/>
                  </a:schemeClr>
                </a:solidFill>
                <a:latin typeface="Arial Nova"/>
                <a:ea typeface="+mj-ea"/>
                <a:cs typeface="Calibri Light"/>
              </a:rPr>
              <a:t>Auto Charge Credit Card</a:t>
            </a:r>
            <a:br>
              <a:rPr lang="en-US" sz="2400" b="1" dirty="0">
                <a:solidFill>
                  <a:schemeClr val="accent4">
                    <a:lumMod val="40000"/>
                    <a:lumOff val="60000"/>
                  </a:schemeClr>
                </a:solidFill>
                <a:latin typeface="Arial Nova"/>
                <a:ea typeface="+mj-ea"/>
                <a:cs typeface="Calibri Light"/>
              </a:rPr>
            </a:br>
            <a:endParaRPr lang="en-US" sz="2400" b="1" dirty="0">
              <a:solidFill>
                <a:schemeClr val="accent4">
                  <a:lumMod val="40000"/>
                  <a:lumOff val="60000"/>
                </a:schemeClr>
              </a:solidFill>
              <a:latin typeface="Arial Nova"/>
              <a:ea typeface="+mj-ea"/>
              <a:cs typeface="Calibri Light"/>
            </a:endParaRPr>
          </a:p>
          <a:p>
            <a:pPr>
              <a:lnSpc>
                <a:spcPct val="90000"/>
              </a:lnSpc>
              <a:spcBef>
                <a:spcPct val="0"/>
              </a:spcBef>
              <a:spcAft>
                <a:spcPts val="600"/>
              </a:spcAft>
            </a:pPr>
            <a:r>
              <a:rPr lang="en-US" sz="2300" dirty="0">
                <a:latin typeface="Calibri"/>
                <a:ea typeface="+mj-ea"/>
                <a:cs typeface="Calibri Light"/>
              </a:rPr>
              <a:t>To auto charge </a:t>
            </a:r>
            <a:r>
              <a:rPr lang="en-US" sz="2300" b="1" dirty="0">
                <a:latin typeface="Calibri"/>
                <a:ea typeface="+mj-ea"/>
                <a:cs typeface="Calibri Light"/>
              </a:rPr>
              <a:t>Credit Cards</a:t>
            </a:r>
            <a:r>
              <a:rPr lang="en-US" sz="2300" dirty="0">
                <a:latin typeface="Calibri"/>
                <a:ea typeface="+mj-ea"/>
                <a:cs typeface="Calibri Light"/>
              </a:rPr>
              <a:t> or </a:t>
            </a:r>
            <a:r>
              <a:rPr lang="en-US" sz="2300" b="1" dirty="0">
                <a:latin typeface="Calibri"/>
                <a:ea typeface="+mj-ea"/>
                <a:cs typeface="Calibri Light"/>
              </a:rPr>
              <a:t>ACH </a:t>
            </a:r>
            <a:r>
              <a:rPr lang="en-US" sz="2300" dirty="0">
                <a:latin typeface="Calibri"/>
                <a:ea typeface="+mj-ea"/>
                <a:cs typeface="Calibri Light"/>
              </a:rPr>
              <a:t>when payment is due, there MUST be a </a:t>
            </a:r>
            <a:r>
              <a:rPr lang="en-US" sz="2300" b="1" dirty="0">
                <a:latin typeface="Calibri"/>
                <a:ea typeface="+mj-ea"/>
                <a:cs typeface="Calibri Light"/>
              </a:rPr>
              <a:t>Credit Card </a:t>
            </a:r>
            <a:r>
              <a:rPr lang="en-US" sz="2300" dirty="0">
                <a:latin typeface="Calibri"/>
                <a:ea typeface="+mj-ea"/>
                <a:cs typeface="Calibri Light"/>
              </a:rPr>
              <a:t>or </a:t>
            </a:r>
            <a:r>
              <a:rPr lang="en-US" sz="2300" b="1" dirty="0">
                <a:latin typeface="Calibri"/>
                <a:ea typeface="+mj-ea"/>
                <a:cs typeface="Calibri Light"/>
              </a:rPr>
              <a:t>ACH </a:t>
            </a:r>
            <a:r>
              <a:rPr lang="en-US" sz="2300" dirty="0">
                <a:latin typeface="Calibri"/>
                <a:ea typeface="+mj-ea"/>
                <a:cs typeface="Calibri Light"/>
              </a:rPr>
              <a:t>saved on file.</a:t>
            </a:r>
            <a:br>
              <a:rPr lang="en-US" sz="2300" dirty="0">
                <a:latin typeface="Calibri"/>
                <a:ea typeface="+mj-ea"/>
                <a:cs typeface="Calibri Light"/>
              </a:rPr>
            </a:br>
            <a:br>
              <a:rPr lang="en-US" sz="2300" dirty="0">
                <a:latin typeface="Calibri"/>
                <a:ea typeface="+mj-ea"/>
                <a:cs typeface="Calibri Light"/>
              </a:rPr>
            </a:br>
            <a:r>
              <a:rPr lang="en-US" sz="2300" dirty="0">
                <a:latin typeface="Calibri"/>
                <a:ea typeface="+mj-ea"/>
                <a:cs typeface="Calibri Light"/>
              </a:rPr>
              <a:t>Select </a:t>
            </a:r>
            <a:r>
              <a:rPr lang="en-US" sz="2300" b="1" dirty="0">
                <a:latin typeface="Calibri"/>
                <a:ea typeface="+mj-ea"/>
                <a:cs typeface="Calibri Light"/>
              </a:rPr>
              <a:t>CC </a:t>
            </a:r>
            <a:r>
              <a:rPr lang="en-US" sz="2300" dirty="0">
                <a:latin typeface="Calibri"/>
                <a:ea typeface="+mj-ea"/>
                <a:cs typeface="Calibri Light"/>
              </a:rPr>
              <a:t>or </a:t>
            </a:r>
            <a:r>
              <a:rPr lang="en-US" sz="2300" b="1" dirty="0">
                <a:latin typeface="Calibri"/>
                <a:ea typeface="+mj-ea"/>
                <a:cs typeface="Calibri Light"/>
              </a:rPr>
              <a:t>ACH </a:t>
            </a:r>
            <a:r>
              <a:rPr lang="en-US" sz="2300" dirty="0">
                <a:latin typeface="Calibri"/>
                <a:ea typeface="+mj-ea"/>
                <a:cs typeface="Calibri Light"/>
              </a:rPr>
              <a:t>on file under "Payment Type" drop down.</a:t>
            </a:r>
            <a:endParaRPr lang="en-US" sz="2300">
              <a:latin typeface="Calibri"/>
              <a:ea typeface="+mj-ea"/>
              <a:cs typeface="Calibri" panose="020F0502020204030204"/>
            </a:endParaRPr>
          </a:p>
        </p:txBody>
      </p:sp>
      <p:pic>
        <p:nvPicPr>
          <p:cNvPr id="3" name="Picture 2" descr="Table&#10;&#10;Description automatically generated">
            <a:extLst>
              <a:ext uri="{FF2B5EF4-FFF2-40B4-BE49-F238E27FC236}">
                <a16:creationId xmlns:a16="http://schemas.microsoft.com/office/drawing/2014/main" id="{E496ABC0-0405-1C3A-BAF2-555590689710}"/>
              </a:ext>
            </a:extLst>
          </p:cNvPr>
          <p:cNvPicPr>
            <a:picLocks noChangeAspect="1"/>
          </p:cNvPicPr>
          <p:nvPr/>
        </p:nvPicPr>
        <p:blipFill>
          <a:blip r:embed="rId5"/>
          <a:stretch>
            <a:fillRect/>
          </a:stretch>
        </p:blipFill>
        <p:spPr>
          <a:xfrm>
            <a:off x="7479089" y="81880"/>
            <a:ext cx="4392887" cy="6684566"/>
          </a:xfrm>
          <a:prstGeom prst="rect">
            <a:avLst/>
          </a:prstGeom>
          <a:ln>
            <a:noFill/>
          </a:ln>
          <a:effectLst>
            <a:outerShdw blurRad="292100" dist="139700" dir="2700000" algn="tl" rotWithShape="0">
              <a:srgbClr val="333333">
                <a:alpha val="65000"/>
              </a:srgbClr>
            </a:outerShdw>
          </a:effectLst>
        </p:spPr>
      </p:pic>
      <p:sp>
        <p:nvSpPr>
          <p:cNvPr id="8" name="TextBox 1">
            <a:extLst>
              <a:ext uri="{FF2B5EF4-FFF2-40B4-BE49-F238E27FC236}">
                <a16:creationId xmlns:a16="http://schemas.microsoft.com/office/drawing/2014/main" id="{B39AE4E1-0812-CE9B-91BB-6684FB031D7E}"/>
              </a:ext>
            </a:extLst>
          </p:cNvPr>
          <p:cNvSpPr txBox="1"/>
          <p:nvPr/>
        </p:nvSpPr>
        <p:spPr>
          <a:xfrm>
            <a:off x="1069040" y="3946711"/>
            <a:ext cx="5217458" cy="146809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chemeClr val="accent4">
                    <a:lumMod val="40000"/>
                    <a:lumOff val="60000"/>
                  </a:schemeClr>
                </a:solidFill>
                <a:latin typeface="Arial Nova"/>
                <a:ea typeface="+mn-lt"/>
                <a:cs typeface="+mn-lt"/>
              </a:rPr>
              <a:t>Email an Invoice</a:t>
            </a:r>
            <a:br>
              <a:rPr lang="en-US" sz="2400" b="1" dirty="0">
                <a:solidFill>
                  <a:schemeClr val="accent4">
                    <a:lumMod val="40000"/>
                    <a:lumOff val="60000"/>
                  </a:schemeClr>
                </a:solidFill>
                <a:latin typeface="Arial Nova"/>
                <a:ea typeface="+mn-lt"/>
                <a:cs typeface="+mn-lt"/>
              </a:rPr>
            </a:br>
            <a:endParaRPr lang="en-US" sz="2400" b="1" dirty="0">
              <a:solidFill>
                <a:schemeClr val="accent4">
                  <a:lumMod val="40000"/>
                  <a:lumOff val="60000"/>
                </a:schemeClr>
              </a:solidFill>
              <a:latin typeface="Arial Nova"/>
              <a:ea typeface="+mn-lt"/>
              <a:cs typeface="+mn-lt"/>
            </a:endParaRPr>
          </a:p>
          <a:p>
            <a:pPr>
              <a:lnSpc>
                <a:spcPct val="90000"/>
              </a:lnSpc>
              <a:spcBef>
                <a:spcPct val="0"/>
              </a:spcBef>
              <a:spcAft>
                <a:spcPts val="600"/>
              </a:spcAft>
            </a:pPr>
            <a:r>
              <a:rPr lang="en-US" sz="2300" dirty="0">
                <a:latin typeface="Calibri"/>
                <a:ea typeface="+mn-lt"/>
                <a:cs typeface="+mn-lt"/>
              </a:rPr>
              <a:t>If no </a:t>
            </a:r>
            <a:r>
              <a:rPr lang="en-US" sz="2300" b="1" dirty="0">
                <a:latin typeface="Calibri"/>
                <a:ea typeface="+mn-lt"/>
                <a:cs typeface="+mn-lt"/>
              </a:rPr>
              <a:t>CC </a:t>
            </a:r>
            <a:r>
              <a:rPr lang="en-US" sz="2300" dirty="0">
                <a:latin typeface="Calibri"/>
                <a:ea typeface="+mn-lt"/>
                <a:cs typeface="+mn-lt"/>
              </a:rPr>
              <a:t>or </a:t>
            </a:r>
            <a:r>
              <a:rPr lang="en-US" sz="2300" b="1" dirty="0">
                <a:latin typeface="Calibri"/>
                <a:ea typeface="+mn-lt"/>
                <a:cs typeface="+mn-lt"/>
              </a:rPr>
              <a:t>ACH </a:t>
            </a:r>
            <a:r>
              <a:rPr lang="en-US" sz="2300" dirty="0">
                <a:latin typeface="Calibri"/>
                <a:ea typeface="+mn-lt"/>
                <a:cs typeface="+mn-lt"/>
              </a:rPr>
              <a:t>selected, customer will be emailed an invoice with </a:t>
            </a:r>
            <a:r>
              <a:rPr lang="en-US" sz="2300" err="1">
                <a:latin typeface="Calibri"/>
                <a:ea typeface="+mn-lt"/>
                <a:cs typeface="+mn-lt"/>
              </a:rPr>
              <a:t>PayNow</a:t>
            </a:r>
            <a:r>
              <a:rPr lang="en-US" sz="2300" dirty="0">
                <a:latin typeface="Calibri"/>
                <a:ea typeface="+mn-lt"/>
                <a:cs typeface="+mn-lt"/>
              </a:rPr>
              <a:t> button.</a:t>
            </a:r>
            <a:endParaRPr lang="en-US" sz="2300">
              <a:latin typeface="Calibri"/>
              <a:cs typeface="Calibri"/>
            </a:endParaRPr>
          </a:p>
        </p:txBody>
      </p:sp>
    </p:spTree>
    <p:extLst>
      <p:ext uri="{BB962C8B-B14F-4D97-AF65-F5344CB8AC3E}">
        <p14:creationId xmlns:p14="http://schemas.microsoft.com/office/powerpoint/2010/main" val="3657140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434D1-9BC5-834A-A74C-8015666A7ACC}"/>
              </a:ext>
            </a:extLst>
          </p:cNvPr>
          <p:cNvSpPr>
            <a:spLocks noGrp="1"/>
          </p:cNvSpPr>
          <p:nvPr>
            <p:ph type="title" idx="4294967295"/>
          </p:nvPr>
        </p:nvSpPr>
        <p:spPr>
          <a:xfrm>
            <a:off x="835742" y="2458167"/>
            <a:ext cx="10515600" cy="1325563"/>
          </a:xfrm>
        </p:spPr>
        <p:txBody>
          <a:bodyPr>
            <a:normAutofit/>
          </a:bodyPr>
          <a:lstStyle/>
          <a:p>
            <a:pPr algn="ctr"/>
            <a:r>
              <a:rPr lang="en-US" sz="4800" dirty="0">
                <a:latin typeface="Arial"/>
                <a:cs typeface="Arial"/>
              </a:rPr>
              <a:t>Discounts</a:t>
            </a:r>
          </a:p>
        </p:txBody>
      </p:sp>
      <p:sp>
        <p:nvSpPr>
          <p:cNvPr id="4" name="Rectangle 3">
            <a:extLst>
              <a:ext uri="{FF2B5EF4-FFF2-40B4-BE49-F238E27FC236}">
                <a16:creationId xmlns:a16="http://schemas.microsoft.com/office/drawing/2014/main" id="{0748EED7-F7AB-825B-22E5-DD8D66DDE9FD}"/>
              </a:ext>
            </a:extLst>
          </p:cNvPr>
          <p:cNvSpPr/>
          <p:nvPr/>
        </p:nvSpPr>
        <p:spPr>
          <a:xfrm>
            <a:off x="9458949" y="6022169"/>
            <a:ext cx="2430000" cy="594000"/>
          </a:xfrm>
          <a:prstGeom prst="rect">
            <a:avLst/>
          </a:prstGeom>
          <a:solidFill>
            <a:srgbClr val="4E42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2076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EBEF6-BF5D-9C42-9CAA-D562B7B25CC1}"/>
              </a:ext>
            </a:extLst>
          </p:cNvPr>
          <p:cNvSpPr>
            <a:spLocks noGrp="1"/>
          </p:cNvSpPr>
          <p:nvPr>
            <p:ph type="ctrTitle"/>
          </p:nvPr>
        </p:nvSpPr>
        <p:spPr>
          <a:xfrm>
            <a:off x="1524000" y="26151"/>
            <a:ext cx="9144000" cy="582864"/>
          </a:xfrm>
        </p:spPr>
        <p:txBody>
          <a:bodyPr>
            <a:noAutofit/>
          </a:bodyPr>
          <a:lstStyle/>
          <a:p>
            <a:r>
              <a:rPr lang="en-US" sz="2800" i="0" dirty="0">
                <a:solidFill>
                  <a:schemeClr val="tx1"/>
                </a:solidFill>
                <a:latin typeface="Arial"/>
                <a:cs typeface="Arial"/>
              </a:rPr>
              <a:t>Creating Discounts</a:t>
            </a:r>
            <a:endParaRPr lang="en-US">
              <a:solidFill>
                <a:schemeClr val="tx1"/>
              </a:solidFill>
            </a:endParaRPr>
          </a:p>
        </p:txBody>
      </p:sp>
      <p:sp>
        <p:nvSpPr>
          <p:cNvPr id="4" name="TextBox 3">
            <a:extLst>
              <a:ext uri="{FF2B5EF4-FFF2-40B4-BE49-F238E27FC236}">
                <a16:creationId xmlns:a16="http://schemas.microsoft.com/office/drawing/2014/main" id="{A2C17DF9-517C-C875-6BB5-B389913041A0}"/>
              </a:ext>
            </a:extLst>
          </p:cNvPr>
          <p:cNvSpPr txBox="1"/>
          <p:nvPr/>
        </p:nvSpPr>
        <p:spPr>
          <a:xfrm>
            <a:off x="-48126" y="6288505"/>
            <a:ext cx="909319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solidFill>
                  <a:schemeClr val="accent4">
                    <a:lumMod val="60000"/>
                    <a:lumOff val="40000"/>
                  </a:schemeClr>
                </a:solidFill>
                <a:hlinkClick r:id="rId2">
                  <a:extLst>
                    <a:ext uri="{A12FA001-AC4F-418D-AE19-62706E023703}">
                      <ahyp:hlinkClr xmlns:ahyp="http://schemas.microsoft.com/office/drawing/2018/hyperlinkcolor" val="tx"/>
                    </a:ext>
                  </a:extLst>
                </a:hlinkClick>
              </a:rPr>
              <a:t>Discounts 7min 11s</a:t>
            </a:r>
            <a:endParaRPr lang="en-US" sz="1600">
              <a:solidFill>
                <a:schemeClr val="accent4">
                  <a:lumMod val="60000"/>
                  <a:lumOff val="40000"/>
                </a:schemeClr>
              </a:solidFill>
              <a:cs typeface="Calibri"/>
              <a:hlinkClick r:id="rId2">
                <a:extLst>
                  <a:ext uri="{A12FA001-AC4F-418D-AE19-62706E023703}">
                    <ahyp:hlinkClr xmlns:ahyp="http://schemas.microsoft.com/office/drawing/2018/hyperlinkcolor" val="tx"/>
                  </a:ext>
                </a:extLst>
              </a:hlinkClick>
            </a:endParaRPr>
          </a:p>
          <a:p>
            <a:r>
              <a:rPr lang="en-US" sz="1600" dirty="0">
                <a:solidFill>
                  <a:schemeClr val="accent4">
                    <a:lumMod val="60000"/>
                    <a:lumOff val="40000"/>
                  </a:schemeClr>
                </a:solidFill>
                <a:ea typeface="+mn-lt"/>
                <a:cs typeface="+mn-lt"/>
                <a:hlinkClick r:id="rId3">
                  <a:extLst>
                    <a:ext uri="{A12FA001-AC4F-418D-AE19-62706E023703}">
                      <ahyp:hlinkClr xmlns:ahyp="http://schemas.microsoft.com/office/drawing/2018/hyperlinkcolor" val="tx"/>
                    </a:ext>
                  </a:extLst>
                </a:hlinkClick>
              </a:rPr>
              <a:t>Working with discounts</a:t>
            </a:r>
            <a:endParaRPr lang="en-US" sz="1600">
              <a:solidFill>
                <a:schemeClr val="accent4">
                  <a:lumMod val="60000"/>
                  <a:lumOff val="40000"/>
                </a:schemeClr>
              </a:solidFill>
              <a:ea typeface="+mn-lt"/>
              <a:cs typeface="+mn-lt"/>
              <a:hlinkClick r:id="rId3">
                <a:extLst>
                  <a:ext uri="{A12FA001-AC4F-418D-AE19-62706E023703}">
                    <ahyp:hlinkClr xmlns:ahyp="http://schemas.microsoft.com/office/drawing/2018/hyperlinkcolor" val="tx"/>
                  </a:ext>
                </a:extLst>
              </a:hlinkClick>
            </a:endParaRPr>
          </a:p>
        </p:txBody>
      </p:sp>
      <p:pic>
        <p:nvPicPr>
          <p:cNvPr id="3" name="Picture 4" descr="Text&#10;&#10;Description automatically generated">
            <a:extLst>
              <a:ext uri="{FF2B5EF4-FFF2-40B4-BE49-F238E27FC236}">
                <a16:creationId xmlns:a16="http://schemas.microsoft.com/office/drawing/2014/main" id="{22AA879D-667E-E414-4386-0675C9F9AB03}"/>
              </a:ext>
            </a:extLst>
          </p:cNvPr>
          <p:cNvPicPr>
            <a:picLocks noChangeAspect="1"/>
          </p:cNvPicPr>
          <p:nvPr/>
        </p:nvPicPr>
        <p:blipFill>
          <a:blip r:embed="rId4"/>
          <a:stretch>
            <a:fillRect/>
          </a:stretch>
        </p:blipFill>
        <p:spPr>
          <a:xfrm>
            <a:off x="5129238" y="1589525"/>
            <a:ext cx="1952625" cy="1424405"/>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A05E1588-52DB-404B-DAF8-F64400AB22E1}"/>
              </a:ext>
            </a:extLst>
          </p:cNvPr>
          <p:cNvSpPr txBox="1"/>
          <p:nvPr/>
        </p:nvSpPr>
        <p:spPr>
          <a:xfrm>
            <a:off x="2910832" y="1178160"/>
            <a:ext cx="6379409" cy="677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dirty="0"/>
              <a:t>What kind of discount would you like to create?</a:t>
            </a:r>
            <a:endParaRPr lang="en-US" sz="2000" b="1">
              <a:cs typeface="Calibri"/>
            </a:endParaRPr>
          </a:p>
          <a:p>
            <a:pPr algn="ctr"/>
            <a:endParaRPr lang="en-US">
              <a:solidFill>
                <a:srgbClr val="333333"/>
              </a:solidFill>
              <a:latin typeface="Segoe UI"/>
              <a:cs typeface="Segoe UI"/>
            </a:endParaRPr>
          </a:p>
        </p:txBody>
      </p:sp>
      <p:sp>
        <p:nvSpPr>
          <p:cNvPr id="8" name="TextBox 7">
            <a:extLst>
              <a:ext uri="{FF2B5EF4-FFF2-40B4-BE49-F238E27FC236}">
                <a16:creationId xmlns:a16="http://schemas.microsoft.com/office/drawing/2014/main" id="{F37E9BFD-ECB7-B05E-F996-C0CB285519EB}"/>
              </a:ext>
            </a:extLst>
          </p:cNvPr>
          <p:cNvSpPr txBox="1"/>
          <p:nvPr/>
        </p:nvSpPr>
        <p:spPr>
          <a:xfrm>
            <a:off x="6126" y="3648241"/>
            <a:ext cx="12206175"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000" dirty="0">
                <a:solidFill>
                  <a:schemeClr val="accent4">
                    <a:lumMod val="60000"/>
                    <a:lumOff val="40000"/>
                  </a:schemeClr>
                </a:solidFill>
                <a:latin typeface="Calibri"/>
                <a:cs typeface="Calibri"/>
                <a:hlinkClick r:id="rId5">
                  <a:extLst>
                    <a:ext uri="{A12FA001-AC4F-418D-AE19-62706E023703}">
                      <ahyp:hlinkClr xmlns:ahyp="http://schemas.microsoft.com/office/drawing/2018/hyperlinkcolor" val="tx"/>
                    </a:ext>
                  </a:extLst>
                </a:hlinkClick>
              </a:rPr>
              <a:t>Fixed-rate discounts</a:t>
            </a:r>
            <a:r>
              <a:rPr lang="en-US" sz="2000" dirty="0">
                <a:latin typeface="Calibri"/>
                <a:cs typeface="Calibri"/>
              </a:rPr>
              <a:t> - simplest type of discounts; when in doubt use this one.</a:t>
            </a:r>
            <a:endParaRPr lang="en-US" sz="2000">
              <a:cs typeface="Calibri"/>
            </a:endParaRPr>
          </a:p>
          <a:p>
            <a:pPr marL="285750" indent="-285750">
              <a:buFont typeface="Arial"/>
              <a:buChar char="•"/>
            </a:pPr>
            <a:r>
              <a:rPr lang="en-US" sz="2000" dirty="0">
                <a:solidFill>
                  <a:schemeClr val="accent4">
                    <a:lumMod val="60000"/>
                    <a:lumOff val="40000"/>
                  </a:schemeClr>
                </a:solidFill>
                <a:latin typeface="Calibri"/>
                <a:cs typeface="Calibri"/>
                <a:hlinkClick r:id="rId6">
                  <a:extLst>
                    <a:ext uri="{A12FA001-AC4F-418D-AE19-62706E023703}">
                      <ahyp:hlinkClr xmlns:ahyp="http://schemas.microsoft.com/office/drawing/2018/hyperlinkcolor" val="tx"/>
                    </a:ext>
                  </a:extLst>
                </a:hlinkClick>
              </a:rPr>
              <a:t>Early-bird discounts</a:t>
            </a:r>
            <a:r>
              <a:rPr lang="en-US" sz="2000" dirty="0">
                <a:latin typeface="Calibri"/>
                <a:cs typeface="Calibri"/>
              </a:rPr>
              <a:t> - "enroll before March 1st and get 20% off..."</a:t>
            </a:r>
            <a:endParaRPr lang="en-US" sz="2000">
              <a:latin typeface="Calibri"/>
              <a:cs typeface="Calibri"/>
            </a:endParaRPr>
          </a:p>
          <a:p>
            <a:pPr marL="285750" indent="-285750">
              <a:buFont typeface="Arial"/>
              <a:buChar char="•"/>
            </a:pPr>
            <a:r>
              <a:rPr lang="en-US" sz="2000" dirty="0">
                <a:solidFill>
                  <a:schemeClr val="accent4">
                    <a:lumMod val="60000"/>
                    <a:lumOff val="40000"/>
                  </a:schemeClr>
                </a:solidFill>
                <a:ea typeface="+mn-lt"/>
                <a:cs typeface="+mn-lt"/>
                <a:hlinkClick r:id="rId7">
                  <a:extLst>
                    <a:ext uri="{A12FA001-AC4F-418D-AE19-62706E023703}">
                      <ahyp:hlinkClr xmlns:ahyp="http://schemas.microsoft.com/office/drawing/2018/hyperlinkcolor" val="tx"/>
                    </a:ext>
                  </a:extLst>
                </a:hlinkClick>
              </a:rPr>
              <a:t>Age-based discounts</a:t>
            </a:r>
            <a:r>
              <a:rPr lang="en-US" sz="2000" dirty="0">
                <a:ea typeface="+mn-lt"/>
                <a:cs typeface="+mn-lt"/>
              </a:rPr>
              <a:t> - "students under 18 get 20% off..."</a:t>
            </a:r>
          </a:p>
          <a:p>
            <a:pPr marL="285750" indent="-285750">
              <a:buFont typeface="Arial"/>
              <a:buChar char="•"/>
            </a:pPr>
            <a:r>
              <a:rPr lang="en-US" sz="2000" dirty="0">
                <a:solidFill>
                  <a:schemeClr val="accent4">
                    <a:lumMod val="60000"/>
                    <a:lumOff val="40000"/>
                  </a:schemeClr>
                </a:solidFill>
                <a:ea typeface="+mn-lt"/>
                <a:cs typeface="+mn-lt"/>
                <a:hlinkClick r:id="rId8">
                  <a:extLst>
                    <a:ext uri="{A12FA001-AC4F-418D-AE19-62706E023703}">
                      <ahyp:hlinkClr xmlns:ahyp="http://schemas.microsoft.com/office/drawing/2018/hyperlinkcolor" val="tx"/>
                    </a:ext>
                  </a:extLst>
                </a:hlinkClick>
              </a:rPr>
              <a:t>Volume-based discounts</a:t>
            </a:r>
            <a:r>
              <a:rPr lang="en-US" sz="2000" dirty="0">
                <a:ea typeface="+mn-lt"/>
                <a:cs typeface="+mn-lt"/>
              </a:rPr>
              <a:t> - "buy two and get 20% off...", or "get 20% off when two siblings enroll in the same class"</a:t>
            </a:r>
            <a:endParaRPr lang="en-US" sz="2000">
              <a:ea typeface="+mn-lt"/>
              <a:cs typeface="+mn-lt"/>
            </a:endParaRPr>
          </a:p>
          <a:p>
            <a:endParaRPr lang="en-US" sz="2000" dirty="0">
              <a:ea typeface="+mn-lt"/>
              <a:cs typeface="+mn-lt"/>
            </a:endParaRPr>
          </a:p>
        </p:txBody>
      </p:sp>
      <p:sp>
        <p:nvSpPr>
          <p:cNvPr id="7" name="Rectangle 6">
            <a:extLst>
              <a:ext uri="{FF2B5EF4-FFF2-40B4-BE49-F238E27FC236}">
                <a16:creationId xmlns:a16="http://schemas.microsoft.com/office/drawing/2014/main" id="{AB31896B-6AAB-8861-9F98-E6C3BE485E80}"/>
              </a:ext>
            </a:extLst>
          </p:cNvPr>
          <p:cNvSpPr/>
          <p:nvPr/>
        </p:nvSpPr>
        <p:spPr>
          <a:xfrm>
            <a:off x="9458949" y="6022169"/>
            <a:ext cx="2430000" cy="594000"/>
          </a:xfrm>
          <a:prstGeom prst="rect">
            <a:avLst/>
          </a:prstGeom>
          <a:solidFill>
            <a:srgbClr val="4E42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5559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6CF8D-4737-4FBC-8789-DFB1D52CDCD3}"/>
              </a:ext>
            </a:extLst>
          </p:cNvPr>
          <p:cNvSpPr>
            <a:spLocks noGrp="1"/>
          </p:cNvSpPr>
          <p:nvPr>
            <p:ph type="title"/>
          </p:nvPr>
        </p:nvSpPr>
        <p:spPr>
          <a:xfrm>
            <a:off x="386313" y="1945254"/>
            <a:ext cx="7691718" cy="1325563"/>
          </a:xfrm>
        </p:spPr>
        <p:txBody>
          <a:bodyPr vert="horz" lIns="91440" tIns="45720" rIns="91440" bIns="45720" rtlCol="0" anchor="t">
            <a:normAutofit fontScale="90000"/>
          </a:bodyPr>
          <a:lstStyle/>
          <a:p>
            <a:br>
              <a:rPr lang="en-US" sz="4800" kern="1200" dirty="0">
                <a:solidFill>
                  <a:schemeClr val="bg1"/>
                </a:solidFill>
                <a:latin typeface="+mj-lt"/>
                <a:cs typeface="+mj-cs"/>
              </a:rPr>
            </a:br>
            <a:r>
              <a:rPr lang="en-US" sz="4800" kern="1200" dirty="0">
                <a:solidFill>
                  <a:schemeClr val="bg1"/>
                </a:solidFill>
                <a:latin typeface="+mj-lt"/>
                <a:ea typeface="+mj-ea"/>
                <a:cs typeface="+mj-cs"/>
              </a:rPr>
              <a:t>Agenda</a:t>
            </a:r>
            <a:endParaRPr lang="en-US" sz="4800" kern="1200" dirty="0">
              <a:solidFill>
                <a:schemeClr val="bg1"/>
              </a:solidFill>
              <a:latin typeface="+mj-lt"/>
              <a:ea typeface="Calibri Light"/>
              <a:cs typeface="Calibri Light"/>
            </a:endParaRPr>
          </a:p>
        </p:txBody>
      </p:sp>
      <p:sp>
        <p:nvSpPr>
          <p:cNvPr id="3" name="Subtitle 2">
            <a:extLst>
              <a:ext uri="{FF2B5EF4-FFF2-40B4-BE49-F238E27FC236}">
                <a16:creationId xmlns:a16="http://schemas.microsoft.com/office/drawing/2014/main" id="{AE175602-B73E-4AC9-AF45-E8FC9B5DEBCB}"/>
              </a:ext>
            </a:extLst>
          </p:cNvPr>
          <p:cNvSpPr>
            <a:spLocks noGrp="1"/>
          </p:cNvSpPr>
          <p:nvPr>
            <p:ph idx="1"/>
          </p:nvPr>
        </p:nvSpPr>
        <p:spPr>
          <a:xfrm>
            <a:off x="3577506" y="1590048"/>
            <a:ext cx="7691718" cy="3664719"/>
          </a:xfrm>
        </p:spPr>
        <p:txBody>
          <a:bodyPr vert="horz" lIns="91440" tIns="45720" rIns="91440" bIns="45720" rtlCol="0" anchor="ctr">
            <a:normAutofit/>
          </a:bodyPr>
          <a:lstStyle/>
          <a:p>
            <a:pPr marL="457200" indent="-457200">
              <a:buAutoNum type="arabicPeriod"/>
            </a:pPr>
            <a:endParaRPr lang="en-US" b="1" dirty="0">
              <a:solidFill>
                <a:srgbClr val="000000"/>
              </a:solidFill>
              <a:latin typeface="Montserrat"/>
              <a:cs typeface="Calibri"/>
            </a:endParaRPr>
          </a:p>
          <a:p>
            <a:pPr marL="457200" indent="-457200">
              <a:buAutoNum type="arabicPeriod"/>
            </a:pPr>
            <a:r>
              <a:rPr lang="en-US" b="1" dirty="0">
                <a:solidFill>
                  <a:srgbClr val="000000"/>
                </a:solidFill>
                <a:latin typeface="Montserrat"/>
                <a:cs typeface="Calibri"/>
              </a:rPr>
              <a:t>Paying Online</a:t>
            </a:r>
          </a:p>
          <a:p>
            <a:pPr marL="457200" indent="-457200">
              <a:buAutoNum type="arabicPeriod"/>
            </a:pPr>
            <a:r>
              <a:rPr lang="en-US" b="1" dirty="0">
                <a:solidFill>
                  <a:srgbClr val="000000"/>
                </a:solidFill>
                <a:latin typeface="Montserrat"/>
                <a:cs typeface="Calibri"/>
              </a:rPr>
              <a:t>Set Up</a:t>
            </a:r>
            <a:endParaRPr lang="en-US" dirty="0">
              <a:solidFill>
                <a:srgbClr val="000000"/>
              </a:solidFill>
              <a:latin typeface="Montserrat"/>
              <a:cs typeface="Calibri"/>
            </a:endParaRPr>
          </a:p>
          <a:p>
            <a:pPr marL="457200" indent="-457200">
              <a:buAutoNum type="arabicPeriod"/>
            </a:pPr>
            <a:r>
              <a:rPr lang="en-US" b="1" dirty="0">
                <a:solidFill>
                  <a:srgbClr val="000000"/>
                </a:solidFill>
                <a:latin typeface="Montserrat"/>
                <a:ea typeface="Calibri"/>
                <a:cs typeface="Calibri"/>
              </a:rPr>
              <a:t>Adding Fees</a:t>
            </a:r>
          </a:p>
          <a:p>
            <a:pPr marL="457200" indent="-457200">
              <a:buAutoNum type="arabicPeriod"/>
            </a:pPr>
            <a:r>
              <a:rPr lang="en-US" b="1" dirty="0">
                <a:solidFill>
                  <a:srgbClr val="000000"/>
                </a:solidFill>
                <a:latin typeface="Montserrat"/>
                <a:ea typeface="Calibri"/>
                <a:cs typeface="Calibri"/>
              </a:rPr>
              <a:t>Invoices</a:t>
            </a:r>
          </a:p>
          <a:p>
            <a:pPr marL="457200" indent="-457200">
              <a:buAutoNum type="arabicPeriod"/>
            </a:pPr>
            <a:r>
              <a:rPr lang="en-US" b="1" dirty="0">
                <a:solidFill>
                  <a:srgbClr val="000000"/>
                </a:solidFill>
                <a:latin typeface="Montserrat"/>
                <a:ea typeface="Calibri"/>
                <a:cs typeface="Calibri"/>
              </a:rPr>
              <a:t>Payment Plans</a:t>
            </a:r>
          </a:p>
          <a:p>
            <a:pPr marL="457200" indent="-457200">
              <a:buAutoNum type="arabicPeriod"/>
            </a:pPr>
            <a:r>
              <a:rPr lang="en-US" b="1" dirty="0">
                <a:solidFill>
                  <a:srgbClr val="000000"/>
                </a:solidFill>
                <a:latin typeface="Montserrat"/>
                <a:ea typeface="Calibri"/>
                <a:cs typeface="Calibri"/>
              </a:rPr>
              <a:t>Discounts</a:t>
            </a:r>
            <a:endParaRPr lang="en-US" dirty="0">
              <a:solidFill>
                <a:srgbClr val="000000"/>
              </a:solidFill>
              <a:latin typeface="Montserrat"/>
              <a:ea typeface="Calibri"/>
              <a:cs typeface="Calibri"/>
            </a:endParaRPr>
          </a:p>
          <a:p>
            <a:pPr marL="457200" indent="-457200">
              <a:buAutoNum type="arabicPeriod"/>
            </a:pPr>
            <a:r>
              <a:rPr lang="en-US" b="1" dirty="0">
                <a:solidFill>
                  <a:srgbClr val="000000"/>
                </a:solidFill>
                <a:latin typeface="Montserrat"/>
                <a:ea typeface="Calibri"/>
                <a:cs typeface="Calibri"/>
              </a:rPr>
              <a:t>Transaction Reports</a:t>
            </a:r>
          </a:p>
          <a:p>
            <a:pPr marL="457200" indent="-457200" algn="l">
              <a:buAutoNum type="arabicPeriod"/>
            </a:pPr>
            <a:endParaRPr lang="en-US" sz="2800" b="1" dirty="0">
              <a:solidFill>
                <a:srgbClr val="000000"/>
              </a:solidFill>
              <a:latin typeface="+mn-lt"/>
              <a:ea typeface="Calibri"/>
              <a:cs typeface="Calibri"/>
            </a:endParaRPr>
          </a:p>
        </p:txBody>
      </p:sp>
      <p:sp>
        <p:nvSpPr>
          <p:cNvPr id="4" name="Rectangle 3">
            <a:extLst>
              <a:ext uri="{FF2B5EF4-FFF2-40B4-BE49-F238E27FC236}">
                <a16:creationId xmlns:a16="http://schemas.microsoft.com/office/drawing/2014/main" id="{E9C1029E-5F14-DB1C-5E07-0166C8880F08}"/>
              </a:ext>
            </a:extLst>
          </p:cNvPr>
          <p:cNvSpPr/>
          <p:nvPr/>
        </p:nvSpPr>
        <p:spPr>
          <a:xfrm>
            <a:off x="9563353" y="6008662"/>
            <a:ext cx="2190307" cy="6804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black and white logo&#10;&#10;Description automatically generated">
            <a:extLst>
              <a:ext uri="{FF2B5EF4-FFF2-40B4-BE49-F238E27FC236}">
                <a16:creationId xmlns:a16="http://schemas.microsoft.com/office/drawing/2014/main" id="{4EDF97A5-AAAE-6F0B-A739-DA9DAEF95DE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9788" y="5653827"/>
            <a:ext cx="1808771" cy="705009"/>
          </a:xfrm>
          <a:prstGeom prst="rect">
            <a:avLst/>
          </a:prstGeom>
        </p:spPr>
      </p:pic>
    </p:spTree>
    <p:extLst>
      <p:ext uri="{BB962C8B-B14F-4D97-AF65-F5344CB8AC3E}">
        <p14:creationId xmlns:p14="http://schemas.microsoft.com/office/powerpoint/2010/main" val="33354182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EBEF6-BF5D-9C42-9CAA-D562B7B25CC1}"/>
              </a:ext>
            </a:extLst>
          </p:cNvPr>
          <p:cNvSpPr>
            <a:spLocks noGrp="1"/>
          </p:cNvSpPr>
          <p:nvPr>
            <p:ph type="ctrTitle"/>
          </p:nvPr>
        </p:nvSpPr>
        <p:spPr>
          <a:xfrm>
            <a:off x="1524000" y="26151"/>
            <a:ext cx="9144000" cy="582864"/>
          </a:xfrm>
        </p:spPr>
        <p:txBody>
          <a:bodyPr>
            <a:noAutofit/>
          </a:bodyPr>
          <a:lstStyle/>
          <a:p>
            <a:r>
              <a:rPr lang="en-US" sz="2800" i="0" dirty="0">
                <a:solidFill>
                  <a:schemeClr val="tx1"/>
                </a:solidFill>
                <a:latin typeface="Arial"/>
                <a:cs typeface="Arial"/>
              </a:rPr>
              <a:t>Discount Recipients</a:t>
            </a:r>
            <a:endParaRPr lang="en-US">
              <a:solidFill>
                <a:schemeClr val="tx1"/>
              </a:solidFill>
            </a:endParaRPr>
          </a:p>
        </p:txBody>
      </p:sp>
      <p:sp>
        <p:nvSpPr>
          <p:cNvPr id="6" name="TextBox 5">
            <a:extLst>
              <a:ext uri="{FF2B5EF4-FFF2-40B4-BE49-F238E27FC236}">
                <a16:creationId xmlns:a16="http://schemas.microsoft.com/office/drawing/2014/main" id="{383F2B6A-8BF7-0F49-4566-1A00915FB1AF}"/>
              </a:ext>
            </a:extLst>
          </p:cNvPr>
          <p:cNvSpPr txBox="1"/>
          <p:nvPr/>
        </p:nvSpPr>
        <p:spPr>
          <a:xfrm>
            <a:off x="4077167" y="1126277"/>
            <a:ext cx="4039936" cy="677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dirty="0"/>
              <a:t>Who should receive the discount?</a:t>
            </a:r>
            <a:endParaRPr lang="en-US" sz="2000" b="1">
              <a:cs typeface="Calibri"/>
            </a:endParaRPr>
          </a:p>
          <a:p>
            <a:endParaRPr lang="en-US">
              <a:solidFill>
                <a:srgbClr val="333333"/>
              </a:solidFill>
              <a:latin typeface="Segoe UI"/>
              <a:cs typeface="Segoe UI"/>
            </a:endParaRPr>
          </a:p>
        </p:txBody>
      </p:sp>
      <p:pic>
        <p:nvPicPr>
          <p:cNvPr id="7" name="Picture 8">
            <a:extLst>
              <a:ext uri="{FF2B5EF4-FFF2-40B4-BE49-F238E27FC236}">
                <a16:creationId xmlns:a16="http://schemas.microsoft.com/office/drawing/2014/main" id="{B4F246DB-AFFE-E265-C91A-C7CA71FEAC87}"/>
              </a:ext>
            </a:extLst>
          </p:cNvPr>
          <p:cNvPicPr>
            <a:picLocks noChangeAspect="1"/>
          </p:cNvPicPr>
          <p:nvPr/>
        </p:nvPicPr>
        <p:blipFill>
          <a:blip r:embed="rId2"/>
          <a:stretch>
            <a:fillRect/>
          </a:stretch>
        </p:blipFill>
        <p:spPr>
          <a:xfrm>
            <a:off x="5067546" y="1539179"/>
            <a:ext cx="2135605" cy="2059405"/>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99778254-00D8-DE8A-B092-5B8DB6E7BE11}"/>
              </a:ext>
            </a:extLst>
          </p:cNvPr>
          <p:cNvSpPr txBox="1"/>
          <p:nvPr/>
        </p:nvSpPr>
        <p:spPr>
          <a:xfrm>
            <a:off x="17600" y="4217157"/>
            <a:ext cx="12164076"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b="1" dirty="0">
                <a:solidFill>
                  <a:schemeClr val="accent4">
                    <a:lumMod val="60000"/>
                    <a:lumOff val="40000"/>
                  </a:schemeClr>
                </a:solidFill>
                <a:latin typeface="Calibri"/>
                <a:cs typeface="Calibri"/>
              </a:rPr>
              <a:t>Specific Student</a:t>
            </a:r>
            <a:r>
              <a:rPr lang="en-US" dirty="0">
                <a:latin typeface="Calibri"/>
                <a:cs typeface="Calibri"/>
              </a:rPr>
              <a:t> - you can use this to award an individual student</a:t>
            </a:r>
          </a:p>
          <a:p>
            <a:pPr marL="285750" indent="-285750">
              <a:buFont typeface="Arial"/>
              <a:buChar char="•"/>
            </a:pPr>
            <a:r>
              <a:rPr lang="en-US" b="1" dirty="0">
                <a:solidFill>
                  <a:schemeClr val="accent4">
                    <a:lumMod val="60000"/>
                    <a:lumOff val="40000"/>
                  </a:schemeClr>
                </a:solidFill>
                <a:latin typeface="Calibri"/>
                <a:cs typeface="Calibri"/>
              </a:rPr>
              <a:t>Customer Group</a:t>
            </a:r>
            <a:r>
              <a:rPr lang="en-US" dirty="0">
                <a:latin typeface="Calibri"/>
                <a:cs typeface="Calibri"/>
              </a:rPr>
              <a:t> - this is most often used for students you assign to a group, like Financial Aid, or Honor Roll students.</a:t>
            </a:r>
          </a:p>
          <a:p>
            <a:pPr marL="285750" indent="-285750">
              <a:buFont typeface="Arial"/>
              <a:buChar char="•"/>
            </a:pPr>
            <a:r>
              <a:rPr lang="en-US" b="1" dirty="0">
                <a:solidFill>
                  <a:schemeClr val="accent4">
                    <a:lumMod val="60000"/>
                    <a:lumOff val="40000"/>
                  </a:schemeClr>
                </a:solidFill>
                <a:ea typeface="+mn-lt"/>
                <a:cs typeface="+mn-lt"/>
              </a:rPr>
              <a:t>Membership Level</a:t>
            </a:r>
            <a:r>
              <a:rPr lang="en-US" b="1" dirty="0">
                <a:ea typeface="+mn-lt"/>
                <a:cs typeface="+mn-lt"/>
              </a:rPr>
              <a:t> </a:t>
            </a:r>
            <a:r>
              <a:rPr lang="en-US" dirty="0">
                <a:ea typeface="+mn-lt"/>
                <a:cs typeface="+mn-lt"/>
              </a:rPr>
              <a:t>-</a:t>
            </a:r>
            <a:r>
              <a:rPr lang="en-US" b="1" dirty="0">
                <a:ea typeface="+mn-lt"/>
                <a:cs typeface="+mn-lt"/>
              </a:rPr>
              <a:t> </a:t>
            </a:r>
            <a:r>
              <a:rPr lang="en-US" dirty="0">
                <a:ea typeface="+mn-lt"/>
                <a:cs typeface="+mn-lt"/>
              </a:rPr>
              <a:t>"All Gold Members receive 20% off!"</a:t>
            </a:r>
          </a:p>
          <a:p>
            <a:pPr marL="285750" indent="-285750">
              <a:buFont typeface="Arial"/>
              <a:buChar char="•"/>
            </a:pPr>
            <a:r>
              <a:rPr lang="en-US" b="1" dirty="0">
                <a:solidFill>
                  <a:schemeClr val="accent4">
                    <a:lumMod val="60000"/>
                    <a:lumOff val="40000"/>
                  </a:schemeClr>
                </a:solidFill>
                <a:latin typeface="Calibri"/>
                <a:cs typeface="Calibri"/>
              </a:rPr>
              <a:t>Customer Type</a:t>
            </a:r>
            <a:r>
              <a:rPr lang="en-US" dirty="0">
                <a:latin typeface="Calibri"/>
                <a:cs typeface="Calibri"/>
              </a:rPr>
              <a:t> - when you have at least two different types of students, such as University students and Community students</a:t>
            </a:r>
          </a:p>
        </p:txBody>
      </p:sp>
      <p:sp>
        <p:nvSpPr>
          <p:cNvPr id="5" name="TextBox 4">
            <a:extLst>
              <a:ext uri="{FF2B5EF4-FFF2-40B4-BE49-F238E27FC236}">
                <a16:creationId xmlns:a16="http://schemas.microsoft.com/office/drawing/2014/main" id="{3E2425E6-8C5E-EDAD-4DDB-2BE94460B6A7}"/>
              </a:ext>
            </a:extLst>
          </p:cNvPr>
          <p:cNvSpPr txBox="1"/>
          <p:nvPr/>
        </p:nvSpPr>
        <p:spPr>
          <a:xfrm>
            <a:off x="-48126" y="6288505"/>
            <a:ext cx="909319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solidFill>
                  <a:schemeClr val="accent4">
                    <a:lumMod val="60000"/>
                    <a:lumOff val="40000"/>
                  </a:schemeClr>
                </a:solidFill>
                <a:hlinkClick r:id="rId3">
                  <a:extLst>
                    <a:ext uri="{A12FA001-AC4F-418D-AE19-62706E023703}">
                      <ahyp:hlinkClr xmlns:ahyp="http://schemas.microsoft.com/office/drawing/2018/hyperlinkcolor" val="tx"/>
                    </a:ext>
                  </a:extLst>
                </a:hlinkClick>
              </a:rPr>
              <a:t>Discounts 7min 11s</a:t>
            </a:r>
            <a:endParaRPr lang="en-US" sz="1600">
              <a:solidFill>
                <a:schemeClr val="accent4">
                  <a:lumMod val="60000"/>
                  <a:lumOff val="40000"/>
                </a:schemeClr>
              </a:solidFill>
              <a:cs typeface="Calibri"/>
              <a:hlinkClick r:id="rId3">
                <a:extLst>
                  <a:ext uri="{A12FA001-AC4F-418D-AE19-62706E023703}">
                    <ahyp:hlinkClr xmlns:ahyp="http://schemas.microsoft.com/office/drawing/2018/hyperlinkcolor" val="tx"/>
                  </a:ext>
                </a:extLst>
              </a:hlinkClick>
            </a:endParaRPr>
          </a:p>
          <a:p>
            <a:r>
              <a:rPr lang="en-US" sz="1600" dirty="0">
                <a:solidFill>
                  <a:schemeClr val="accent4">
                    <a:lumMod val="60000"/>
                    <a:lumOff val="40000"/>
                  </a:schemeClr>
                </a:solidFill>
                <a:ea typeface="+mn-lt"/>
                <a:cs typeface="+mn-lt"/>
                <a:hlinkClick r:id="rId4">
                  <a:extLst>
                    <a:ext uri="{A12FA001-AC4F-418D-AE19-62706E023703}">
                      <ahyp:hlinkClr xmlns:ahyp="http://schemas.microsoft.com/office/drawing/2018/hyperlinkcolor" val="tx"/>
                    </a:ext>
                  </a:extLst>
                </a:hlinkClick>
              </a:rPr>
              <a:t>Working with discounts</a:t>
            </a:r>
            <a:endParaRPr lang="en-US" sz="1600">
              <a:solidFill>
                <a:schemeClr val="accent4">
                  <a:lumMod val="60000"/>
                  <a:lumOff val="40000"/>
                </a:schemeClr>
              </a:solidFill>
              <a:ea typeface="+mn-lt"/>
              <a:cs typeface="+mn-lt"/>
              <a:hlinkClick r:id="rId4">
                <a:extLst>
                  <a:ext uri="{A12FA001-AC4F-418D-AE19-62706E023703}">
                    <ahyp:hlinkClr xmlns:ahyp="http://schemas.microsoft.com/office/drawing/2018/hyperlinkcolor" val="tx"/>
                  </a:ext>
                </a:extLst>
              </a:hlinkClick>
            </a:endParaRPr>
          </a:p>
        </p:txBody>
      </p:sp>
      <p:sp>
        <p:nvSpPr>
          <p:cNvPr id="4" name="Rectangle 3">
            <a:extLst>
              <a:ext uri="{FF2B5EF4-FFF2-40B4-BE49-F238E27FC236}">
                <a16:creationId xmlns:a16="http://schemas.microsoft.com/office/drawing/2014/main" id="{45B00B20-F52E-17A7-9B59-D5271DD697ED}"/>
              </a:ext>
            </a:extLst>
          </p:cNvPr>
          <p:cNvSpPr/>
          <p:nvPr/>
        </p:nvSpPr>
        <p:spPr>
          <a:xfrm>
            <a:off x="9458949" y="6022169"/>
            <a:ext cx="2430000" cy="594000"/>
          </a:xfrm>
          <a:prstGeom prst="rect">
            <a:avLst/>
          </a:prstGeom>
          <a:solidFill>
            <a:srgbClr val="4E42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00026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EBEF6-BF5D-9C42-9CAA-D562B7B25CC1}"/>
              </a:ext>
            </a:extLst>
          </p:cNvPr>
          <p:cNvSpPr>
            <a:spLocks noGrp="1"/>
          </p:cNvSpPr>
          <p:nvPr>
            <p:ph type="ctrTitle"/>
          </p:nvPr>
        </p:nvSpPr>
        <p:spPr>
          <a:xfrm>
            <a:off x="1524000" y="26151"/>
            <a:ext cx="9144000" cy="582864"/>
          </a:xfrm>
        </p:spPr>
        <p:txBody>
          <a:bodyPr>
            <a:noAutofit/>
          </a:bodyPr>
          <a:lstStyle/>
          <a:p>
            <a:r>
              <a:rPr lang="en-US" sz="2800" i="0" dirty="0">
                <a:solidFill>
                  <a:schemeClr val="tx1"/>
                </a:solidFill>
                <a:latin typeface="Arial"/>
                <a:cs typeface="Arial"/>
              </a:rPr>
              <a:t>Apply Discount to a Specific Item</a:t>
            </a:r>
            <a:endParaRPr lang="en-US" sz="2800" b="0" i="0">
              <a:solidFill>
                <a:schemeClr val="tx1"/>
              </a:solidFill>
              <a:latin typeface="Arial"/>
              <a:cs typeface="Arial"/>
            </a:endParaRPr>
          </a:p>
        </p:txBody>
      </p:sp>
      <p:sp>
        <p:nvSpPr>
          <p:cNvPr id="6" name="TextBox 5">
            <a:extLst>
              <a:ext uri="{FF2B5EF4-FFF2-40B4-BE49-F238E27FC236}">
                <a16:creationId xmlns:a16="http://schemas.microsoft.com/office/drawing/2014/main" id="{383F2B6A-8BF7-0F49-4566-1A00915FB1AF}"/>
              </a:ext>
            </a:extLst>
          </p:cNvPr>
          <p:cNvSpPr txBox="1"/>
          <p:nvPr/>
        </p:nvSpPr>
        <p:spPr>
          <a:xfrm>
            <a:off x="540084" y="1841640"/>
            <a:ext cx="4614778" cy="12311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ea typeface="+mn-lt"/>
                <a:cs typeface="+mn-lt"/>
              </a:rPr>
              <a:t>What items should the discount apply to?</a:t>
            </a:r>
            <a:endParaRPr lang="en-US">
              <a:ea typeface="+mn-lt"/>
              <a:cs typeface="+mn-lt"/>
            </a:endParaRPr>
          </a:p>
          <a:p>
            <a:br>
              <a:rPr lang="en-US" dirty="0"/>
            </a:br>
            <a:endParaRPr lang="en-US" dirty="0"/>
          </a:p>
          <a:p>
            <a:endParaRPr lang="en-US">
              <a:solidFill>
                <a:srgbClr val="333333"/>
              </a:solidFill>
              <a:latin typeface="Segoe UI"/>
              <a:cs typeface="Segoe UI"/>
            </a:endParaRPr>
          </a:p>
        </p:txBody>
      </p:sp>
      <p:pic>
        <p:nvPicPr>
          <p:cNvPr id="3" name="Picture 4" descr="Text&#10;&#10;Description automatically generated">
            <a:extLst>
              <a:ext uri="{FF2B5EF4-FFF2-40B4-BE49-F238E27FC236}">
                <a16:creationId xmlns:a16="http://schemas.microsoft.com/office/drawing/2014/main" id="{BB66B8F7-A729-9FD7-DEE9-95191D34F57D}"/>
              </a:ext>
            </a:extLst>
          </p:cNvPr>
          <p:cNvPicPr>
            <a:picLocks noChangeAspect="1"/>
          </p:cNvPicPr>
          <p:nvPr/>
        </p:nvPicPr>
        <p:blipFill>
          <a:blip r:embed="rId2"/>
          <a:stretch>
            <a:fillRect/>
          </a:stretch>
        </p:blipFill>
        <p:spPr>
          <a:xfrm>
            <a:off x="661486" y="2297587"/>
            <a:ext cx="1805238" cy="1109412"/>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EE88399A-F4C8-D9D6-5E71-F3D4FE067767}"/>
              </a:ext>
            </a:extLst>
          </p:cNvPr>
          <p:cNvSpPr txBox="1"/>
          <p:nvPr/>
        </p:nvSpPr>
        <p:spPr>
          <a:xfrm>
            <a:off x="3388941" y="3071863"/>
            <a:ext cx="9098347"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solidFill>
                  <a:schemeClr val="accent4">
                    <a:lumMod val="60000"/>
                    <a:lumOff val="40000"/>
                  </a:schemeClr>
                </a:solidFill>
                <a:latin typeface="Calibri"/>
                <a:cs typeface="Calibri"/>
              </a:rPr>
              <a:t>Class</a:t>
            </a:r>
            <a:r>
              <a:rPr lang="en-US" sz="1600" dirty="0">
                <a:latin typeface="Calibri"/>
                <a:cs typeface="Calibri"/>
              </a:rPr>
              <a:t>, </a:t>
            </a:r>
            <a:r>
              <a:rPr lang="en-US" sz="1600" b="1" dirty="0">
                <a:solidFill>
                  <a:schemeClr val="accent4">
                    <a:lumMod val="60000"/>
                    <a:lumOff val="40000"/>
                  </a:schemeClr>
                </a:solidFill>
                <a:latin typeface="Calibri"/>
                <a:cs typeface="Calibri"/>
              </a:rPr>
              <a:t>Course</a:t>
            </a:r>
            <a:r>
              <a:rPr lang="en-US" sz="1600" dirty="0">
                <a:latin typeface="Calibri"/>
                <a:cs typeface="Calibri"/>
              </a:rPr>
              <a:t>, and</a:t>
            </a:r>
            <a:r>
              <a:rPr lang="en-US" sz="1600" b="1" dirty="0">
                <a:latin typeface="Calibri"/>
                <a:cs typeface="Calibri"/>
              </a:rPr>
              <a:t> </a:t>
            </a:r>
            <a:r>
              <a:rPr lang="en-US" sz="1600" b="1" dirty="0">
                <a:solidFill>
                  <a:schemeClr val="accent4">
                    <a:lumMod val="60000"/>
                    <a:lumOff val="40000"/>
                  </a:schemeClr>
                </a:solidFill>
                <a:latin typeface="Calibri"/>
                <a:cs typeface="Calibri"/>
              </a:rPr>
              <a:t>Course Group</a:t>
            </a:r>
            <a:r>
              <a:rPr lang="en-US" sz="1600" dirty="0">
                <a:latin typeface="Calibri"/>
                <a:cs typeface="Calibri"/>
              </a:rPr>
              <a:t> are for targeting a specific class or classes.</a:t>
            </a:r>
          </a:p>
          <a:p>
            <a:endParaRPr lang="en-US" sz="1600" dirty="0">
              <a:latin typeface="Calibri"/>
              <a:cs typeface="Calibri"/>
            </a:endParaRPr>
          </a:p>
          <a:p>
            <a:r>
              <a:rPr lang="en-US" sz="1600" b="1" dirty="0">
                <a:solidFill>
                  <a:schemeClr val="accent4">
                    <a:lumMod val="60000"/>
                    <a:lumOff val="40000"/>
                  </a:schemeClr>
                </a:solidFill>
                <a:latin typeface="Calibri"/>
                <a:cs typeface="Calibri"/>
              </a:rPr>
              <a:t>Private Lesson</a:t>
            </a:r>
            <a:r>
              <a:rPr lang="en-US" sz="1600" dirty="0">
                <a:latin typeface="Calibri"/>
                <a:cs typeface="Calibri"/>
              </a:rPr>
              <a:t> is for discounts that apply to private lessons only.</a:t>
            </a:r>
            <a:br>
              <a:rPr lang="en-US" sz="1600" dirty="0">
                <a:latin typeface="Calibri"/>
              </a:rPr>
            </a:br>
            <a:r>
              <a:rPr lang="en-US" sz="1600" b="1" dirty="0">
                <a:solidFill>
                  <a:schemeClr val="accent4">
                    <a:lumMod val="60000"/>
                    <a:lumOff val="40000"/>
                  </a:schemeClr>
                </a:solidFill>
                <a:latin typeface="Calibri"/>
                <a:cs typeface="Calibri"/>
              </a:rPr>
              <a:t>Lesson Package</a:t>
            </a:r>
            <a:r>
              <a:rPr lang="en-US" sz="1600" dirty="0">
                <a:latin typeface="Calibri"/>
                <a:cs typeface="Calibri"/>
              </a:rPr>
              <a:t> is for discounting lessons that are sold as a part of a package.</a:t>
            </a:r>
          </a:p>
          <a:p>
            <a:endParaRPr lang="en-US" sz="1600" dirty="0">
              <a:latin typeface="Calibri"/>
              <a:cs typeface="Calibri"/>
            </a:endParaRPr>
          </a:p>
          <a:p>
            <a:r>
              <a:rPr lang="en-US" sz="1600" b="1" dirty="0">
                <a:solidFill>
                  <a:schemeClr val="accent4">
                    <a:lumMod val="60000"/>
                    <a:lumOff val="40000"/>
                  </a:schemeClr>
                </a:solidFill>
                <a:latin typeface="Calibri"/>
                <a:cs typeface="Calibri"/>
              </a:rPr>
              <a:t>Time Period Fee</a:t>
            </a:r>
            <a:r>
              <a:rPr lang="en-US" sz="1600" dirty="0">
                <a:solidFill>
                  <a:schemeClr val="accent4">
                    <a:lumMod val="60000"/>
                    <a:lumOff val="40000"/>
                  </a:schemeClr>
                </a:solidFill>
                <a:latin typeface="Calibri"/>
                <a:cs typeface="Calibri"/>
              </a:rPr>
              <a:t> </a:t>
            </a:r>
            <a:r>
              <a:rPr lang="en-US" sz="1600" dirty="0">
                <a:latin typeface="Calibri"/>
                <a:cs typeface="Calibri"/>
              </a:rPr>
              <a:t>is for discounting the registration fee for that semester/year.</a:t>
            </a:r>
            <a:br>
              <a:rPr lang="en-US" sz="1600" dirty="0">
                <a:latin typeface="Calibri"/>
              </a:rPr>
            </a:br>
            <a:r>
              <a:rPr lang="en-US" sz="1600" b="1" dirty="0">
                <a:solidFill>
                  <a:schemeClr val="accent4">
                    <a:lumMod val="60000"/>
                    <a:lumOff val="40000"/>
                  </a:schemeClr>
                </a:solidFill>
                <a:latin typeface="Calibri"/>
                <a:cs typeface="Calibri"/>
              </a:rPr>
              <a:t>Time Period</a:t>
            </a:r>
            <a:r>
              <a:rPr lang="en-US" sz="1600" dirty="0">
                <a:latin typeface="Calibri"/>
                <a:cs typeface="Calibri"/>
              </a:rPr>
              <a:t> is for discounting classes or lessons that take place within a particular time period.</a:t>
            </a:r>
          </a:p>
        </p:txBody>
      </p:sp>
      <p:sp>
        <p:nvSpPr>
          <p:cNvPr id="8" name="Rectangle: Rounded Corners 7">
            <a:extLst>
              <a:ext uri="{FF2B5EF4-FFF2-40B4-BE49-F238E27FC236}">
                <a16:creationId xmlns:a16="http://schemas.microsoft.com/office/drawing/2014/main" id="{6F8105A9-71AE-8DCC-59DB-910D612B9F3D}"/>
              </a:ext>
            </a:extLst>
          </p:cNvPr>
          <p:cNvSpPr/>
          <p:nvPr/>
        </p:nvSpPr>
        <p:spPr>
          <a:xfrm>
            <a:off x="3299930" y="2998979"/>
            <a:ext cx="8073449" cy="1991926"/>
          </a:xfrm>
          <a:prstGeom prst="roundRect">
            <a:avLst/>
          </a:prstGeom>
          <a:no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F9461084-4AE2-999A-4619-42A7E220FE51}"/>
              </a:ext>
            </a:extLst>
          </p:cNvPr>
          <p:cNvCxnSpPr/>
          <p:nvPr/>
        </p:nvCxnSpPr>
        <p:spPr>
          <a:xfrm>
            <a:off x="1708483" y="3056597"/>
            <a:ext cx="1505376" cy="179369"/>
          </a:xfrm>
          <a:prstGeom prst="straightConnector1">
            <a:avLst/>
          </a:prstGeom>
          <a:ln w="57150">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342AE7D-3CE1-F6A7-3FAA-3366313043E8}"/>
              </a:ext>
            </a:extLst>
          </p:cNvPr>
          <p:cNvSpPr txBox="1"/>
          <p:nvPr/>
        </p:nvSpPr>
        <p:spPr>
          <a:xfrm>
            <a:off x="-48126" y="6288505"/>
            <a:ext cx="909319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solidFill>
                  <a:schemeClr val="accent4">
                    <a:lumMod val="60000"/>
                    <a:lumOff val="40000"/>
                  </a:schemeClr>
                </a:solidFill>
                <a:hlinkClick r:id="rId3">
                  <a:extLst>
                    <a:ext uri="{A12FA001-AC4F-418D-AE19-62706E023703}">
                      <ahyp:hlinkClr xmlns:ahyp="http://schemas.microsoft.com/office/drawing/2018/hyperlinkcolor" val="tx"/>
                    </a:ext>
                  </a:extLst>
                </a:hlinkClick>
              </a:rPr>
              <a:t>Discounts 7min 11s</a:t>
            </a:r>
            <a:endParaRPr lang="en-US" sz="1600">
              <a:solidFill>
                <a:schemeClr val="accent4">
                  <a:lumMod val="60000"/>
                  <a:lumOff val="40000"/>
                </a:schemeClr>
              </a:solidFill>
              <a:cs typeface="Calibri"/>
              <a:hlinkClick r:id="rId3">
                <a:extLst>
                  <a:ext uri="{A12FA001-AC4F-418D-AE19-62706E023703}">
                    <ahyp:hlinkClr xmlns:ahyp="http://schemas.microsoft.com/office/drawing/2018/hyperlinkcolor" val="tx"/>
                  </a:ext>
                </a:extLst>
              </a:hlinkClick>
            </a:endParaRPr>
          </a:p>
          <a:p>
            <a:r>
              <a:rPr lang="en-US" sz="1600" dirty="0">
                <a:solidFill>
                  <a:schemeClr val="accent4">
                    <a:lumMod val="60000"/>
                    <a:lumOff val="40000"/>
                  </a:schemeClr>
                </a:solidFill>
                <a:ea typeface="+mn-lt"/>
                <a:cs typeface="+mn-lt"/>
                <a:hlinkClick r:id="rId4">
                  <a:extLst>
                    <a:ext uri="{A12FA001-AC4F-418D-AE19-62706E023703}">
                      <ahyp:hlinkClr xmlns:ahyp="http://schemas.microsoft.com/office/drawing/2018/hyperlinkcolor" val="tx"/>
                    </a:ext>
                  </a:extLst>
                </a:hlinkClick>
              </a:rPr>
              <a:t>Working with discounts</a:t>
            </a:r>
            <a:endParaRPr lang="en-US" sz="1600">
              <a:solidFill>
                <a:schemeClr val="accent4">
                  <a:lumMod val="60000"/>
                  <a:lumOff val="40000"/>
                </a:schemeClr>
              </a:solidFill>
              <a:ea typeface="+mn-lt"/>
              <a:cs typeface="+mn-lt"/>
              <a:hlinkClick r:id="rId4">
                <a:extLst>
                  <a:ext uri="{A12FA001-AC4F-418D-AE19-62706E023703}">
                    <ahyp:hlinkClr xmlns:ahyp="http://schemas.microsoft.com/office/drawing/2018/hyperlinkcolor" val="tx"/>
                  </a:ext>
                </a:extLst>
              </a:hlinkClick>
            </a:endParaRPr>
          </a:p>
        </p:txBody>
      </p:sp>
      <p:sp>
        <p:nvSpPr>
          <p:cNvPr id="7" name="Rectangle 6">
            <a:extLst>
              <a:ext uri="{FF2B5EF4-FFF2-40B4-BE49-F238E27FC236}">
                <a16:creationId xmlns:a16="http://schemas.microsoft.com/office/drawing/2014/main" id="{8CD7F67D-838B-17F4-B9B6-CED63B529796}"/>
              </a:ext>
            </a:extLst>
          </p:cNvPr>
          <p:cNvSpPr/>
          <p:nvPr/>
        </p:nvSpPr>
        <p:spPr>
          <a:xfrm>
            <a:off x="9458949" y="6022169"/>
            <a:ext cx="2430000" cy="594000"/>
          </a:xfrm>
          <a:prstGeom prst="rect">
            <a:avLst/>
          </a:prstGeom>
          <a:solidFill>
            <a:srgbClr val="4E42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65089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EBEF6-BF5D-9C42-9CAA-D562B7B25CC1}"/>
              </a:ext>
            </a:extLst>
          </p:cNvPr>
          <p:cNvSpPr>
            <a:spLocks noGrp="1"/>
          </p:cNvSpPr>
          <p:nvPr>
            <p:ph type="ctrTitle"/>
          </p:nvPr>
        </p:nvSpPr>
        <p:spPr>
          <a:xfrm>
            <a:off x="1524000" y="26151"/>
            <a:ext cx="9144000" cy="582864"/>
          </a:xfrm>
        </p:spPr>
        <p:txBody>
          <a:bodyPr>
            <a:noAutofit/>
          </a:bodyPr>
          <a:lstStyle/>
          <a:p>
            <a:r>
              <a:rPr lang="en-US" sz="2800" i="0" dirty="0">
                <a:solidFill>
                  <a:schemeClr val="tx1"/>
                </a:solidFill>
                <a:latin typeface="Arial"/>
                <a:cs typeface="Arial"/>
              </a:rPr>
              <a:t>Discount for Returning Students</a:t>
            </a:r>
            <a:endParaRPr lang="en-US">
              <a:solidFill>
                <a:schemeClr val="tx1"/>
              </a:solidFill>
            </a:endParaRPr>
          </a:p>
        </p:txBody>
      </p:sp>
      <p:sp>
        <p:nvSpPr>
          <p:cNvPr id="6" name="TextBox 5">
            <a:extLst>
              <a:ext uri="{FF2B5EF4-FFF2-40B4-BE49-F238E27FC236}">
                <a16:creationId xmlns:a16="http://schemas.microsoft.com/office/drawing/2014/main" id="{383F2B6A-8BF7-0F49-4566-1A00915FB1AF}"/>
              </a:ext>
            </a:extLst>
          </p:cNvPr>
          <p:cNvSpPr txBox="1"/>
          <p:nvPr/>
        </p:nvSpPr>
        <p:spPr>
          <a:xfrm>
            <a:off x="540084" y="1141663"/>
            <a:ext cx="10993028" cy="17851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ea typeface="+mn-lt"/>
                <a:cs typeface="+mn-lt"/>
              </a:rPr>
              <a:t>Are there any items that this student must have purchased in the past for this discount to be valid?</a:t>
            </a:r>
            <a:endParaRPr lang="en-US" sz="2000">
              <a:ea typeface="+mn-lt"/>
              <a:cs typeface="+mn-lt"/>
            </a:endParaRPr>
          </a:p>
          <a:p>
            <a:br>
              <a:rPr lang="en-US" dirty="0"/>
            </a:br>
            <a:endParaRPr lang="en-US" dirty="0"/>
          </a:p>
          <a:p>
            <a:br>
              <a:rPr lang="en-US" dirty="0"/>
            </a:br>
            <a:endParaRPr lang="en-US" dirty="0"/>
          </a:p>
          <a:p>
            <a:endParaRPr lang="en-US">
              <a:solidFill>
                <a:srgbClr val="333333"/>
              </a:solidFill>
              <a:latin typeface="Segoe UI"/>
              <a:cs typeface="Segoe UI"/>
            </a:endParaRPr>
          </a:p>
        </p:txBody>
      </p:sp>
      <p:pic>
        <p:nvPicPr>
          <p:cNvPr id="7" name="Picture 8" descr="Graphical user interface, application&#10;&#10;Description automatically generated">
            <a:extLst>
              <a:ext uri="{FF2B5EF4-FFF2-40B4-BE49-F238E27FC236}">
                <a16:creationId xmlns:a16="http://schemas.microsoft.com/office/drawing/2014/main" id="{B8DFB813-A48A-4390-3F0E-D07558062DAA}"/>
              </a:ext>
            </a:extLst>
          </p:cNvPr>
          <p:cNvPicPr>
            <a:picLocks noChangeAspect="1"/>
          </p:cNvPicPr>
          <p:nvPr/>
        </p:nvPicPr>
        <p:blipFill>
          <a:blip r:embed="rId2"/>
          <a:stretch>
            <a:fillRect/>
          </a:stretch>
        </p:blipFill>
        <p:spPr>
          <a:xfrm>
            <a:off x="4547499" y="1959850"/>
            <a:ext cx="1619918" cy="2349834"/>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27FB4DED-1A1A-0855-4E1D-3D806BFDB20B}"/>
              </a:ext>
            </a:extLst>
          </p:cNvPr>
          <p:cNvSpPr txBox="1"/>
          <p:nvPr/>
        </p:nvSpPr>
        <p:spPr>
          <a:xfrm>
            <a:off x="899518" y="4830591"/>
            <a:ext cx="10266341"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Use this option for creating discounts for returning students.  You can specify that more than one item needs to have been purchased in the past, in order for the discount to be valid. </a:t>
            </a:r>
          </a:p>
          <a:p>
            <a:endParaRPr lang="en-US"/>
          </a:p>
          <a:p>
            <a:endParaRPr lang="en-US"/>
          </a:p>
          <a:p>
            <a:endParaRPr lang="en-US"/>
          </a:p>
          <a:p>
            <a:endParaRPr lang="en-US"/>
          </a:p>
        </p:txBody>
      </p:sp>
      <p:sp>
        <p:nvSpPr>
          <p:cNvPr id="13" name="TextBox 12">
            <a:extLst>
              <a:ext uri="{FF2B5EF4-FFF2-40B4-BE49-F238E27FC236}">
                <a16:creationId xmlns:a16="http://schemas.microsoft.com/office/drawing/2014/main" id="{368C0D9D-3FD1-ACD3-8E2D-9E77AFB4AB42}"/>
              </a:ext>
            </a:extLst>
          </p:cNvPr>
          <p:cNvSpPr txBox="1"/>
          <p:nvPr/>
        </p:nvSpPr>
        <p:spPr>
          <a:xfrm>
            <a:off x="3716471" y="186708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If yes...</a:t>
            </a:r>
          </a:p>
        </p:txBody>
      </p:sp>
      <p:sp>
        <p:nvSpPr>
          <p:cNvPr id="5" name="TextBox 4">
            <a:extLst>
              <a:ext uri="{FF2B5EF4-FFF2-40B4-BE49-F238E27FC236}">
                <a16:creationId xmlns:a16="http://schemas.microsoft.com/office/drawing/2014/main" id="{D23FF0AF-9525-71A6-F626-8E1EC1FBFC04}"/>
              </a:ext>
            </a:extLst>
          </p:cNvPr>
          <p:cNvSpPr txBox="1"/>
          <p:nvPr/>
        </p:nvSpPr>
        <p:spPr>
          <a:xfrm>
            <a:off x="-48126" y="6288505"/>
            <a:ext cx="909319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solidFill>
                  <a:schemeClr val="accent4">
                    <a:lumMod val="60000"/>
                    <a:lumOff val="40000"/>
                  </a:schemeClr>
                </a:solidFill>
                <a:hlinkClick r:id="rId3">
                  <a:extLst>
                    <a:ext uri="{A12FA001-AC4F-418D-AE19-62706E023703}">
                      <ahyp:hlinkClr xmlns:ahyp="http://schemas.microsoft.com/office/drawing/2018/hyperlinkcolor" val="tx"/>
                    </a:ext>
                  </a:extLst>
                </a:hlinkClick>
              </a:rPr>
              <a:t>Discounts 7min 11s</a:t>
            </a:r>
            <a:endParaRPr lang="en-US" sz="1600">
              <a:solidFill>
                <a:schemeClr val="accent4">
                  <a:lumMod val="60000"/>
                  <a:lumOff val="40000"/>
                </a:schemeClr>
              </a:solidFill>
              <a:cs typeface="Calibri"/>
              <a:hlinkClick r:id="rId3">
                <a:extLst>
                  <a:ext uri="{A12FA001-AC4F-418D-AE19-62706E023703}">
                    <ahyp:hlinkClr xmlns:ahyp="http://schemas.microsoft.com/office/drawing/2018/hyperlinkcolor" val="tx"/>
                  </a:ext>
                </a:extLst>
              </a:hlinkClick>
            </a:endParaRPr>
          </a:p>
          <a:p>
            <a:r>
              <a:rPr lang="en-US" sz="1600" dirty="0">
                <a:solidFill>
                  <a:schemeClr val="accent4">
                    <a:lumMod val="60000"/>
                    <a:lumOff val="40000"/>
                  </a:schemeClr>
                </a:solidFill>
                <a:ea typeface="+mn-lt"/>
                <a:cs typeface="+mn-lt"/>
                <a:hlinkClick r:id="rId4">
                  <a:extLst>
                    <a:ext uri="{A12FA001-AC4F-418D-AE19-62706E023703}">
                      <ahyp:hlinkClr xmlns:ahyp="http://schemas.microsoft.com/office/drawing/2018/hyperlinkcolor" val="tx"/>
                    </a:ext>
                  </a:extLst>
                </a:hlinkClick>
              </a:rPr>
              <a:t>Working with discounts</a:t>
            </a:r>
            <a:endParaRPr lang="en-US" sz="1600">
              <a:solidFill>
                <a:schemeClr val="accent4">
                  <a:lumMod val="60000"/>
                  <a:lumOff val="40000"/>
                </a:schemeClr>
              </a:solidFill>
              <a:ea typeface="+mn-lt"/>
              <a:cs typeface="+mn-lt"/>
              <a:hlinkClick r:id="rId4">
                <a:extLst>
                  <a:ext uri="{A12FA001-AC4F-418D-AE19-62706E023703}">
                    <ahyp:hlinkClr xmlns:ahyp="http://schemas.microsoft.com/office/drawing/2018/hyperlinkcolor" val="tx"/>
                  </a:ext>
                </a:extLst>
              </a:hlinkClick>
            </a:endParaRPr>
          </a:p>
        </p:txBody>
      </p:sp>
      <p:sp>
        <p:nvSpPr>
          <p:cNvPr id="4" name="Rectangle 3">
            <a:extLst>
              <a:ext uri="{FF2B5EF4-FFF2-40B4-BE49-F238E27FC236}">
                <a16:creationId xmlns:a16="http://schemas.microsoft.com/office/drawing/2014/main" id="{00A4681E-D2A1-A34C-3C55-3602250C265A}"/>
              </a:ext>
            </a:extLst>
          </p:cNvPr>
          <p:cNvSpPr/>
          <p:nvPr/>
        </p:nvSpPr>
        <p:spPr>
          <a:xfrm>
            <a:off x="9458949" y="6022169"/>
            <a:ext cx="2430000" cy="594000"/>
          </a:xfrm>
          <a:prstGeom prst="rect">
            <a:avLst/>
          </a:prstGeom>
          <a:solidFill>
            <a:srgbClr val="4E42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02175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434D1-9BC5-834A-A74C-8015666A7ACC}"/>
              </a:ext>
            </a:extLst>
          </p:cNvPr>
          <p:cNvSpPr>
            <a:spLocks noGrp="1"/>
          </p:cNvSpPr>
          <p:nvPr>
            <p:ph type="title" idx="4294967295"/>
          </p:nvPr>
        </p:nvSpPr>
        <p:spPr>
          <a:xfrm>
            <a:off x="835742" y="2458167"/>
            <a:ext cx="10515600" cy="1325563"/>
          </a:xfrm>
        </p:spPr>
        <p:txBody>
          <a:bodyPr>
            <a:normAutofit/>
          </a:bodyPr>
          <a:lstStyle/>
          <a:p>
            <a:pPr algn="ctr"/>
            <a:r>
              <a:rPr lang="en-US" sz="4800" dirty="0">
                <a:latin typeface="Arial"/>
                <a:cs typeface="Arial"/>
              </a:rPr>
              <a:t>Transaction Reports</a:t>
            </a:r>
          </a:p>
        </p:txBody>
      </p:sp>
      <p:sp>
        <p:nvSpPr>
          <p:cNvPr id="4" name="Rectangle 3">
            <a:extLst>
              <a:ext uri="{FF2B5EF4-FFF2-40B4-BE49-F238E27FC236}">
                <a16:creationId xmlns:a16="http://schemas.microsoft.com/office/drawing/2014/main" id="{7CA43CC4-9923-AD5B-E086-D0E6383FE695}"/>
              </a:ext>
            </a:extLst>
          </p:cNvPr>
          <p:cNvSpPr/>
          <p:nvPr/>
        </p:nvSpPr>
        <p:spPr>
          <a:xfrm>
            <a:off x="9458949" y="6022169"/>
            <a:ext cx="2430000" cy="594000"/>
          </a:xfrm>
          <a:prstGeom prst="rect">
            <a:avLst/>
          </a:prstGeom>
          <a:solidFill>
            <a:srgbClr val="4E42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17168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0A07E-6D4D-4431-8504-6DD17D383BC9}"/>
              </a:ext>
            </a:extLst>
          </p:cNvPr>
          <p:cNvSpPr>
            <a:spLocks noGrp="1"/>
          </p:cNvSpPr>
          <p:nvPr>
            <p:ph type="title" idx="4294967295"/>
          </p:nvPr>
        </p:nvSpPr>
        <p:spPr>
          <a:xfrm>
            <a:off x="3444660" y="113805"/>
            <a:ext cx="5317258" cy="454025"/>
          </a:xfrm>
        </p:spPr>
        <p:txBody>
          <a:bodyPr lIns="91440" tIns="45720" rIns="91440" bIns="45720" anchor="t">
            <a:noAutofit/>
          </a:bodyPr>
          <a:lstStyle/>
          <a:p>
            <a:pPr algn="ctr"/>
            <a:r>
              <a:rPr lang="en-US" sz="2500" dirty="0">
                <a:solidFill>
                  <a:schemeClr val="tx1"/>
                </a:solidFill>
                <a:latin typeface="Montserrat"/>
              </a:rPr>
              <a:t>Transaction Report</a:t>
            </a:r>
            <a:endParaRPr lang="en-US" dirty="0"/>
          </a:p>
        </p:txBody>
      </p:sp>
      <p:sp>
        <p:nvSpPr>
          <p:cNvPr id="4" name="Rectangle 3">
            <a:extLst>
              <a:ext uri="{FF2B5EF4-FFF2-40B4-BE49-F238E27FC236}">
                <a16:creationId xmlns:a16="http://schemas.microsoft.com/office/drawing/2014/main" id="{2FC4B0F0-3F85-8D4E-FA38-12AB4ACA2284}"/>
              </a:ext>
            </a:extLst>
          </p:cNvPr>
          <p:cNvSpPr/>
          <p:nvPr/>
        </p:nvSpPr>
        <p:spPr>
          <a:xfrm>
            <a:off x="9458949" y="6022169"/>
            <a:ext cx="2430000" cy="594000"/>
          </a:xfrm>
          <a:prstGeom prst="rect">
            <a:avLst/>
          </a:prstGeom>
          <a:solidFill>
            <a:srgbClr val="4E42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black and white logo&#10;&#10;Description automatically generated">
            <a:extLst>
              <a:ext uri="{FF2B5EF4-FFF2-40B4-BE49-F238E27FC236}">
                <a16:creationId xmlns:a16="http://schemas.microsoft.com/office/drawing/2014/main" id="{93F0D308-261A-4163-DE6C-3A414E61ED4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9788" y="5653827"/>
            <a:ext cx="1808771" cy="705009"/>
          </a:xfrm>
          <a:prstGeom prst="rect">
            <a:avLst/>
          </a:prstGeom>
        </p:spPr>
      </p:pic>
      <p:pic>
        <p:nvPicPr>
          <p:cNvPr id="3" name="Picture 2">
            <a:extLst>
              <a:ext uri="{FF2B5EF4-FFF2-40B4-BE49-F238E27FC236}">
                <a16:creationId xmlns:a16="http://schemas.microsoft.com/office/drawing/2014/main" id="{80AD72D6-B2CD-769A-5397-99E390C72889}"/>
              </a:ext>
            </a:extLst>
          </p:cNvPr>
          <p:cNvPicPr>
            <a:picLocks noChangeAspect="1"/>
          </p:cNvPicPr>
          <p:nvPr/>
        </p:nvPicPr>
        <p:blipFill>
          <a:blip r:embed="rId4"/>
          <a:stretch>
            <a:fillRect/>
          </a:stretch>
        </p:blipFill>
        <p:spPr>
          <a:xfrm>
            <a:off x="2513921" y="585107"/>
            <a:ext cx="7708447" cy="571501"/>
          </a:xfrm>
          <a:prstGeom prst="rect">
            <a:avLst/>
          </a:prstGeom>
        </p:spPr>
      </p:pic>
      <p:pic>
        <p:nvPicPr>
          <p:cNvPr id="5" name="Picture 4" descr="A screenshot of a credit card&#10;&#10;Description automatically generated">
            <a:extLst>
              <a:ext uri="{FF2B5EF4-FFF2-40B4-BE49-F238E27FC236}">
                <a16:creationId xmlns:a16="http://schemas.microsoft.com/office/drawing/2014/main" id="{CE13ED75-1E25-C4BE-8A4F-FD6B4433F623}"/>
              </a:ext>
            </a:extLst>
          </p:cNvPr>
          <p:cNvPicPr>
            <a:picLocks noChangeAspect="1"/>
          </p:cNvPicPr>
          <p:nvPr/>
        </p:nvPicPr>
        <p:blipFill rotWithShape="1">
          <a:blip r:embed="rId5"/>
          <a:srcRect l="-60" r="1292"/>
          <a:stretch/>
        </p:blipFill>
        <p:spPr>
          <a:xfrm>
            <a:off x="2499379" y="1156607"/>
            <a:ext cx="7713578" cy="5388429"/>
          </a:xfrm>
          <a:prstGeom prst="rect">
            <a:avLst/>
          </a:prstGeom>
        </p:spPr>
      </p:pic>
    </p:spTree>
    <p:extLst>
      <p:ext uri="{BB962C8B-B14F-4D97-AF65-F5344CB8AC3E}">
        <p14:creationId xmlns:p14="http://schemas.microsoft.com/office/powerpoint/2010/main" val="9568711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0A07E-6D4D-4431-8504-6DD17D383BC9}"/>
              </a:ext>
            </a:extLst>
          </p:cNvPr>
          <p:cNvSpPr>
            <a:spLocks noGrp="1"/>
          </p:cNvSpPr>
          <p:nvPr>
            <p:ph type="title" idx="4294967295"/>
          </p:nvPr>
        </p:nvSpPr>
        <p:spPr>
          <a:xfrm>
            <a:off x="3444660" y="113805"/>
            <a:ext cx="5317258" cy="454025"/>
          </a:xfrm>
        </p:spPr>
        <p:txBody>
          <a:bodyPr lIns="91440" tIns="45720" rIns="91440" bIns="45720" anchor="t">
            <a:noAutofit/>
          </a:bodyPr>
          <a:lstStyle/>
          <a:p>
            <a:pPr algn="ctr"/>
            <a:r>
              <a:rPr lang="en-US" sz="2500" dirty="0">
                <a:solidFill>
                  <a:schemeClr val="tx1"/>
                </a:solidFill>
                <a:latin typeface="Montserrat"/>
              </a:rPr>
              <a:t>Transaction Reports</a:t>
            </a:r>
            <a:endParaRPr lang="en-US" dirty="0"/>
          </a:p>
        </p:txBody>
      </p:sp>
      <p:sp>
        <p:nvSpPr>
          <p:cNvPr id="4" name="Rectangle 3">
            <a:extLst>
              <a:ext uri="{FF2B5EF4-FFF2-40B4-BE49-F238E27FC236}">
                <a16:creationId xmlns:a16="http://schemas.microsoft.com/office/drawing/2014/main" id="{2FC4B0F0-3F85-8D4E-FA38-12AB4ACA2284}"/>
              </a:ext>
            </a:extLst>
          </p:cNvPr>
          <p:cNvSpPr/>
          <p:nvPr/>
        </p:nvSpPr>
        <p:spPr>
          <a:xfrm>
            <a:off x="9458949" y="6022169"/>
            <a:ext cx="2430000" cy="594000"/>
          </a:xfrm>
          <a:prstGeom prst="rect">
            <a:avLst/>
          </a:prstGeom>
          <a:solidFill>
            <a:srgbClr val="4E42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black and white logo&#10;&#10;Description automatically generated">
            <a:extLst>
              <a:ext uri="{FF2B5EF4-FFF2-40B4-BE49-F238E27FC236}">
                <a16:creationId xmlns:a16="http://schemas.microsoft.com/office/drawing/2014/main" id="{93F0D308-261A-4163-DE6C-3A414E61ED4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9788" y="5653827"/>
            <a:ext cx="1808771" cy="705009"/>
          </a:xfrm>
          <a:prstGeom prst="rect">
            <a:avLst/>
          </a:prstGeom>
        </p:spPr>
      </p:pic>
      <p:pic>
        <p:nvPicPr>
          <p:cNvPr id="3" name="Picture 2" descr="A screenshot of a computer&#10;&#10;Description automatically generated">
            <a:extLst>
              <a:ext uri="{FF2B5EF4-FFF2-40B4-BE49-F238E27FC236}">
                <a16:creationId xmlns:a16="http://schemas.microsoft.com/office/drawing/2014/main" id="{15BA387F-5523-C9B5-4B3C-24572BA7C898}"/>
              </a:ext>
            </a:extLst>
          </p:cNvPr>
          <p:cNvPicPr>
            <a:picLocks noChangeAspect="1"/>
          </p:cNvPicPr>
          <p:nvPr/>
        </p:nvPicPr>
        <p:blipFill rotWithShape="1">
          <a:blip r:embed="rId4"/>
          <a:srcRect l="4459" t="14085" r="3213" b="1093"/>
          <a:stretch/>
        </p:blipFill>
        <p:spPr>
          <a:xfrm>
            <a:off x="1681736" y="851806"/>
            <a:ext cx="8837239" cy="2595727"/>
          </a:xfrm>
          <a:prstGeom prst="rect">
            <a:avLst/>
          </a:prstGeom>
        </p:spPr>
      </p:pic>
      <p:pic>
        <p:nvPicPr>
          <p:cNvPr id="5" name="Picture 4">
            <a:extLst>
              <a:ext uri="{FF2B5EF4-FFF2-40B4-BE49-F238E27FC236}">
                <a16:creationId xmlns:a16="http://schemas.microsoft.com/office/drawing/2014/main" id="{6D7C7220-D892-E28B-C1B2-360F8A6CC5B2}"/>
              </a:ext>
            </a:extLst>
          </p:cNvPr>
          <p:cNvPicPr>
            <a:picLocks noChangeAspect="1"/>
          </p:cNvPicPr>
          <p:nvPr/>
        </p:nvPicPr>
        <p:blipFill rotWithShape="1">
          <a:blip r:embed="rId5"/>
          <a:srcRect l="2923" t="-4526" r="24" b="3448"/>
          <a:stretch/>
        </p:blipFill>
        <p:spPr>
          <a:xfrm>
            <a:off x="1681137" y="3422164"/>
            <a:ext cx="8841233" cy="417172"/>
          </a:xfrm>
          <a:prstGeom prst="rect">
            <a:avLst/>
          </a:prstGeom>
        </p:spPr>
      </p:pic>
      <p:pic>
        <p:nvPicPr>
          <p:cNvPr id="6" name="Picture 5" descr="A close up of a sign&#10;&#10;Description automatically generated">
            <a:extLst>
              <a:ext uri="{FF2B5EF4-FFF2-40B4-BE49-F238E27FC236}">
                <a16:creationId xmlns:a16="http://schemas.microsoft.com/office/drawing/2014/main" id="{D3993A7D-7703-7DC7-EB2D-A3E59745F156}"/>
              </a:ext>
            </a:extLst>
          </p:cNvPr>
          <p:cNvPicPr>
            <a:picLocks noChangeAspect="1"/>
          </p:cNvPicPr>
          <p:nvPr/>
        </p:nvPicPr>
        <p:blipFill rotWithShape="1">
          <a:blip r:embed="rId6"/>
          <a:srcRect l="1804" r="1123" b="6063"/>
          <a:stretch/>
        </p:blipFill>
        <p:spPr>
          <a:xfrm>
            <a:off x="1691973" y="3823933"/>
            <a:ext cx="8843028" cy="491718"/>
          </a:xfrm>
          <a:prstGeom prst="rect">
            <a:avLst/>
          </a:prstGeom>
        </p:spPr>
      </p:pic>
      <p:pic>
        <p:nvPicPr>
          <p:cNvPr id="7" name="Picture 6">
            <a:extLst>
              <a:ext uri="{FF2B5EF4-FFF2-40B4-BE49-F238E27FC236}">
                <a16:creationId xmlns:a16="http://schemas.microsoft.com/office/drawing/2014/main" id="{F28B4530-AA61-139A-565E-4493F594E6C3}"/>
              </a:ext>
            </a:extLst>
          </p:cNvPr>
          <p:cNvPicPr>
            <a:picLocks noChangeAspect="1"/>
          </p:cNvPicPr>
          <p:nvPr/>
        </p:nvPicPr>
        <p:blipFill rotWithShape="1">
          <a:blip r:embed="rId7"/>
          <a:srcRect l="153" t="-3474" r="1702"/>
          <a:stretch/>
        </p:blipFill>
        <p:spPr>
          <a:xfrm>
            <a:off x="1692790" y="4295697"/>
            <a:ext cx="8834635" cy="416645"/>
          </a:xfrm>
          <a:prstGeom prst="rect">
            <a:avLst/>
          </a:prstGeom>
        </p:spPr>
      </p:pic>
      <p:pic>
        <p:nvPicPr>
          <p:cNvPr id="8" name="Picture 7" descr="A screenshot of a computer&#10;&#10;Description automatically generated">
            <a:extLst>
              <a:ext uri="{FF2B5EF4-FFF2-40B4-BE49-F238E27FC236}">
                <a16:creationId xmlns:a16="http://schemas.microsoft.com/office/drawing/2014/main" id="{D667E9A5-BA56-9085-D077-A126D0DCD02D}"/>
              </a:ext>
            </a:extLst>
          </p:cNvPr>
          <p:cNvPicPr>
            <a:picLocks noChangeAspect="1"/>
          </p:cNvPicPr>
          <p:nvPr/>
        </p:nvPicPr>
        <p:blipFill rotWithShape="1">
          <a:blip r:embed="rId8"/>
          <a:srcRect l="1757" t="384" r="3623" b="2107"/>
          <a:stretch/>
        </p:blipFill>
        <p:spPr>
          <a:xfrm>
            <a:off x="1690039" y="4699453"/>
            <a:ext cx="8833430" cy="931800"/>
          </a:xfrm>
          <a:prstGeom prst="rect">
            <a:avLst/>
          </a:prstGeom>
        </p:spPr>
      </p:pic>
    </p:spTree>
    <p:extLst>
      <p:ext uri="{BB962C8B-B14F-4D97-AF65-F5344CB8AC3E}">
        <p14:creationId xmlns:p14="http://schemas.microsoft.com/office/powerpoint/2010/main" val="20324141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434D1-9BC5-834A-A74C-8015666A7ACC}"/>
              </a:ext>
            </a:extLst>
          </p:cNvPr>
          <p:cNvSpPr>
            <a:spLocks noGrp="1"/>
          </p:cNvSpPr>
          <p:nvPr>
            <p:ph type="title" idx="4294967295"/>
          </p:nvPr>
        </p:nvSpPr>
        <p:spPr>
          <a:xfrm>
            <a:off x="2372881" y="631996"/>
            <a:ext cx="7454463" cy="1325563"/>
          </a:xfrm>
        </p:spPr>
        <p:txBody>
          <a:bodyPr>
            <a:normAutofit fontScale="90000"/>
          </a:bodyPr>
          <a:lstStyle/>
          <a:p>
            <a:pPr algn="ctr"/>
            <a:r>
              <a:rPr lang="en-US" sz="4800" dirty="0">
                <a:latin typeface="Arial"/>
                <a:cs typeface="Arial"/>
              </a:rPr>
              <a:t>Sign up for more Webinars!</a:t>
            </a:r>
            <a:br>
              <a:rPr lang="en-US" sz="4800" dirty="0">
                <a:latin typeface="Arial"/>
                <a:cs typeface="Arial"/>
              </a:rPr>
            </a:br>
            <a:r>
              <a:rPr lang="en-US" sz="1600" b="0" dirty="0">
                <a:solidFill>
                  <a:schemeClr val="accent4">
                    <a:lumMod val="60000"/>
                    <a:lumOff val="40000"/>
                  </a:schemeClr>
                </a:solidFill>
                <a:latin typeface="Montserrat"/>
                <a:cs typeface="Arial"/>
                <a:hlinkClick r:id="rId2">
                  <a:extLst>
                    <a:ext uri="{A12FA001-AC4F-418D-AE19-62706E023703}">
                      <ahyp:hlinkClr xmlns:ahyp="http://schemas.microsoft.com/office/drawing/2018/hyperlinkcolor" val="tx"/>
                    </a:ext>
                  </a:extLst>
                </a:hlinkClick>
              </a:rPr>
              <a:t>https://support.asapconnected.com/hc/en-us/articles/20006314020759-Training-Webinars-Sign-Up-Schedule-Resources</a:t>
            </a:r>
            <a:br>
              <a:rPr lang="en-US" sz="1600" b="0" dirty="0">
                <a:solidFill>
                  <a:schemeClr val="accent4">
                    <a:lumMod val="60000"/>
                    <a:lumOff val="40000"/>
                  </a:schemeClr>
                </a:solidFill>
                <a:latin typeface="Montserrat"/>
                <a:cs typeface="Arial"/>
              </a:rPr>
            </a:br>
            <a:br>
              <a:rPr lang="en-US" sz="1600" b="0" dirty="0">
                <a:cs typeface="Arial"/>
              </a:rPr>
            </a:br>
            <a:endParaRPr lang="en-US" sz="2000" b="0">
              <a:solidFill>
                <a:srgbClr val="474747"/>
              </a:solidFill>
              <a:latin typeface="Montserrat"/>
              <a:cs typeface="Arial"/>
            </a:endParaRPr>
          </a:p>
          <a:p>
            <a:pPr algn="ctr"/>
            <a:endParaRPr lang="en-US" sz="1600" b="0" dirty="0">
              <a:cs typeface="Arial"/>
            </a:endParaRPr>
          </a:p>
        </p:txBody>
      </p:sp>
      <p:sp>
        <p:nvSpPr>
          <p:cNvPr id="4" name="Rectangle 3">
            <a:extLst>
              <a:ext uri="{FF2B5EF4-FFF2-40B4-BE49-F238E27FC236}">
                <a16:creationId xmlns:a16="http://schemas.microsoft.com/office/drawing/2014/main" id="{2FE9EC07-5FC1-29B2-CF02-62B2A4B15F87}"/>
              </a:ext>
            </a:extLst>
          </p:cNvPr>
          <p:cNvSpPr/>
          <p:nvPr/>
        </p:nvSpPr>
        <p:spPr>
          <a:xfrm>
            <a:off x="9458949" y="6022169"/>
            <a:ext cx="2430000" cy="594000"/>
          </a:xfrm>
          <a:prstGeom prst="rect">
            <a:avLst/>
          </a:prstGeom>
          <a:solidFill>
            <a:srgbClr val="4E42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A1D1394-B194-9C72-DE8B-FF91654578F8}"/>
              </a:ext>
            </a:extLst>
          </p:cNvPr>
          <p:cNvSpPr txBox="1"/>
          <p:nvPr/>
        </p:nvSpPr>
        <p:spPr>
          <a:xfrm>
            <a:off x="834213" y="2058813"/>
            <a:ext cx="5150917"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latin typeface="Montserrat"/>
              </a:rPr>
              <a:t>Click any title below to find helpful articles, videos and past webinars </a:t>
            </a:r>
            <a:endParaRPr lang="en-US">
              <a:latin typeface="Montserrat"/>
            </a:endParaRPr>
          </a:p>
          <a:p>
            <a:pPr algn="l"/>
            <a:endParaRPr lang="en-US" dirty="0">
              <a:ea typeface="Calibri"/>
              <a:cs typeface="Calibri"/>
            </a:endParaRPr>
          </a:p>
        </p:txBody>
      </p:sp>
      <p:sp>
        <p:nvSpPr>
          <p:cNvPr id="5" name="TextBox 4">
            <a:extLst>
              <a:ext uri="{FF2B5EF4-FFF2-40B4-BE49-F238E27FC236}">
                <a16:creationId xmlns:a16="http://schemas.microsoft.com/office/drawing/2014/main" id="{2A206882-0912-C009-3E3B-CE540E74FFA4}"/>
              </a:ext>
            </a:extLst>
          </p:cNvPr>
          <p:cNvSpPr txBox="1"/>
          <p:nvPr/>
        </p:nvSpPr>
        <p:spPr>
          <a:xfrm>
            <a:off x="1334814" y="2753711"/>
            <a:ext cx="6172200" cy="31085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Sans-Serif"/>
              <a:buChar char="•"/>
            </a:pPr>
            <a:r>
              <a:rPr lang="en-US" sz="1400" u="sng" dirty="0">
                <a:solidFill>
                  <a:srgbClr val="85C1E9"/>
                </a:solidFill>
                <a:latin typeface="Montserrat"/>
                <a:cs typeface="Arial"/>
                <a:hlinkClick r:id="rId3">
                  <a:extLst>
                    <a:ext uri="{A12FA001-AC4F-418D-AE19-62706E023703}">
                      <ahyp:hlinkClr xmlns:ahyp="http://schemas.microsoft.com/office/drawing/2018/hyperlinkcolor" val="tx"/>
                    </a:ext>
                  </a:extLst>
                </a:hlinkClick>
              </a:rPr>
              <a:t>Communication Center / Feb 2023</a:t>
            </a:r>
            <a:r>
              <a:rPr lang="en-US" sz="1400" dirty="0">
                <a:latin typeface="Montserrat"/>
                <a:cs typeface="Arial"/>
              </a:rPr>
              <a:t>​</a:t>
            </a:r>
          </a:p>
          <a:p>
            <a:pPr marL="285750" indent="-285750">
              <a:buFont typeface="Arial,Sans-Serif"/>
              <a:buChar char="•"/>
            </a:pPr>
            <a:r>
              <a:rPr lang="en-US" sz="1400" u="sng" dirty="0">
                <a:solidFill>
                  <a:srgbClr val="85C1E9"/>
                </a:solidFill>
                <a:latin typeface="Montserrat"/>
                <a:cs typeface="Arial"/>
                <a:hlinkClick r:id="rId4">
                  <a:extLst>
                    <a:ext uri="{A12FA001-AC4F-418D-AE19-62706E023703}">
                      <ahyp:hlinkClr xmlns:ahyp="http://schemas.microsoft.com/office/drawing/2018/hyperlinkcolor" val="tx"/>
                    </a:ext>
                  </a:extLst>
                </a:hlinkClick>
              </a:rPr>
              <a:t>Discounts / Dec 2023</a:t>
            </a:r>
            <a:r>
              <a:rPr lang="en-US" sz="1400" dirty="0">
                <a:latin typeface="Montserrat"/>
                <a:cs typeface="Arial"/>
              </a:rPr>
              <a:t>​</a:t>
            </a:r>
          </a:p>
          <a:p>
            <a:pPr marL="285750" indent="-285750">
              <a:buFont typeface="Arial,Sans-Serif"/>
              <a:buChar char="•"/>
            </a:pPr>
            <a:r>
              <a:rPr lang="en-US" sz="1400" u="sng" dirty="0">
                <a:solidFill>
                  <a:srgbClr val="85C1E9"/>
                </a:solidFill>
                <a:latin typeface="Montserrat"/>
                <a:cs typeface="Arial"/>
                <a:hlinkClick r:id="rId5">
                  <a:extLst>
                    <a:ext uri="{A12FA001-AC4F-418D-AE19-62706E023703}">
                      <ahyp:hlinkClr xmlns:ahyp="http://schemas.microsoft.com/office/drawing/2018/hyperlinkcolor" val="tx"/>
                    </a:ext>
                  </a:extLst>
                </a:hlinkClick>
              </a:rPr>
              <a:t>Events / Mar 2023</a:t>
            </a:r>
            <a:r>
              <a:rPr lang="en-US" sz="1400" dirty="0">
                <a:latin typeface="Montserrat"/>
                <a:cs typeface="Arial"/>
              </a:rPr>
              <a:t>​</a:t>
            </a:r>
          </a:p>
          <a:p>
            <a:pPr marL="285750" indent="-285750">
              <a:buFont typeface="Arial,Sans-Serif"/>
              <a:buChar char="•"/>
            </a:pPr>
            <a:r>
              <a:rPr lang="en-US" sz="1400" u="sng" dirty="0">
                <a:solidFill>
                  <a:srgbClr val="85C1E9"/>
                </a:solidFill>
                <a:latin typeface="Montserrat"/>
                <a:cs typeface="Arial"/>
                <a:hlinkClick r:id="rId6">
                  <a:extLst>
                    <a:ext uri="{A12FA001-AC4F-418D-AE19-62706E023703}">
                      <ahyp:hlinkClr xmlns:ahyp="http://schemas.microsoft.com/office/drawing/2018/hyperlinkcolor" val="tx"/>
                    </a:ext>
                  </a:extLst>
                </a:hlinkClick>
              </a:rPr>
              <a:t>Fundraising / Nov 2023</a:t>
            </a:r>
            <a:r>
              <a:rPr lang="en-US" sz="1400" dirty="0">
                <a:latin typeface="Montserrat"/>
                <a:cs typeface="Arial"/>
              </a:rPr>
              <a:t>​</a:t>
            </a:r>
          </a:p>
          <a:p>
            <a:pPr marL="285750" indent="-285750">
              <a:buFont typeface="Arial,Sans-Serif"/>
              <a:buChar char="•"/>
            </a:pPr>
            <a:r>
              <a:rPr lang="en-US" sz="1400" u="sng" dirty="0">
                <a:solidFill>
                  <a:srgbClr val="85C1E9"/>
                </a:solidFill>
                <a:latin typeface="Montserrat"/>
                <a:cs typeface="Arial"/>
                <a:hlinkClick r:id="rId7">
                  <a:extLst>
                    <a:ext uri="{A12FA001-AC4F-418D-AE19-62706E023703}">
                      <ahyp:hlinkClr xmlns:ahyp="http://schemas.microsoft.com/office/drawing/2018/hyperlinkcolor" val="tx"/>
                    </a:ext>
                  </a:extLst>
                </a:hlinkClick>
              </a:rPr>
              <a:t>Launching a New Term, New Year / May 2020</a:t>
            </a:r>
            <a:r>
              <a:rPr lang="en-US" sz="1400" dirty="0">
                <a:latin typeface="Montserrat"/>
                <a:cs typeface="Arial"/>
              </a:rPr>
              <a:t>​</a:t>
            </a:r>
          </a:p>
          <a:p>
            <a:pPr marL="285750" indent="-285750">
              <a:buFont typeface="Arial,Sans-Serif"/>
              <a:buChar char="•"/>
            </a:pPr>
            <a:r>
              <a:rPr lang="en-US" sz="1400" u="sng" dirty="0">
                <a:solidFill>
                  <a:srgbClr val="85C1E9"/>
                </a:solidFill>
                <a:latin typeface="Montserrat"/>
                <a:cs typeface="Arial"/>
                <a:hlinkClick r:id="rId5">
                  <a:extLst>
                    <a:ext uri="{A12FA001-AC4F-418D-AE19-62706E023703}">
                      <ahyp:hlinkClr xmlns:ahyp="http://schemas.microsoft.com/office/drawing/2018/hyperlinkcolor" val="tx"/>
                    </a:ext>
                  </a:extLst>
                </a:hlinkClick>
              </a:rPr>
              <a:t>Memberships / Mar 2023</a:t>
            </a:r>
            <a:r>
              <a:rPr lang="en-US" sz="1400" dirty="0">
                <a:latin typeface="Montserrat"/>
                <a:cs typeface="Arial"/>
              </a:rPr>
              <a:t>​</a:t>
            </a:r>
          </a:p>
          <a:p>
            <a:pPr marL="285750" indent="-285750">
              <a:buFont typeface="Arial,Sans-Serif"/>
              <a:buChar char="•"/>
            </a:pPr>
            <a:r>
              <a:rPr lang="en-US" sz="1400" u="sng" dirty="0">
                <a:solidFill>
                  <a:srgbClr val="85C1E9"/>
                </a:solidFill>
                <a:latin typeface="Montserrat"/>
                <a:cs typeface="Arial"/>
                <a:hlinkClick r:id="rId8">
                  <a:extLst>
                    <a:ext uri="{A12FA001-AC4F-418D-AE19-62706E023703}">
                      <ahyp:hlinkClr xmlns:ahyp="http://schemas.microsoft.com/office/drawing/2018/hyperlinkcolor" val="tx"/>
                    </a:ext>
                  </a:extLst>
                </a:hlinkClick>
              </a:rPr>
              <a:t>Moving Classes to Online Registration / Jun 2023</a:t>
            </a:r>
            <a:r>
              <a:rPr lang="en-US" sz="1400" dirty="0">
                <a:latin typeface="Montserrat"/>
                <a:cs typeface="Arial"/>
              </a:rPr>
              <a:t>​</a:t>
            </a:r>
          </a:p>
          <a:p>
            <a:pPr marL="285750" indent="-285750">
              <a:buFont typeface="Arial,Sans-Serif"/>
              <a:buChar char="•"/>
            </a:pPr>
            <a:r>
              <a:rPr lang="en-US" sz="1400" u="sng" dirty="0">
                <a:solidFill>
                  <a:srgbClr val="85C1E9"/>
                </a:solidFill>
                <a:latin typeface="Montserrat"/>
                <a:cs typeface="Arial"/>
                <a:hlinkClick r:id="rId9">
                  <a:extLst>
                    <a:ext uri="{A12FA001-AC4F-418D-AE19-62706E023703}">
                      <ahyp:hlinkClr xmlns:ahyp="http://schemas.microsoft.com/office/drawing/2018/hyperlinkcolor" val="tx"/>
                    </a:ext>
                  </a:extLst>
                </a:hlinkClick>
              </a:rPr>
              <a:t>Payment Plans / Dec 2023</a:t>
            </a:r>
            <a:r>
              <a:rPr lang="en-US" sz="1400" dirty="0">
                <a:latin typeface="Montserrat"/>
                <a:cs typeface="Arial"/>
              </a:rPr>
              <a:t>​</a:t>
            </a:r>
          </a:p>
          <a:p>
            <a:pPr marL="285750" indent="-285750">
              <a:buFont typeface="Arial,Sans-Serif"/>
              <a:buChar char="•"/>
            </a:pPr>
            <a:r>
              <a:rPr lang="en-US" sz="1400" u="sng" dirty="0">
                <a:solidFill>
                  <a:srgbClr val="85C1E9"/>
                </a:solidFill>
                <a:latin typeface="Montserrat"/>
                <a:cs typeface="Arial"/>
                <a:hlinkClick r:id="rId10">
                  <a:extLst>
                    <a:ext uri="{A12FA001-AC4F-418D-AE19-62706E023703}">
                      <ahyp:hlinkClr xmlns:ahyp="http://schemas.microsoft.com/office/drawing/2018/hyperlinkcolor" val="tx"/>
                    </a:ext>
                  </a:extLst>
                </a:hlinkClick>
              </a:rPr>
              <a:t>Private Lessons Management / Nov 2021</a:t>
            </a:r>
            <a:r>
              <a:rPr lang="en-US" sz="1400" dirty="0">
                <a:latin typeface="Montserrat"/>
                <a:cs typeface="Arial"/>
              </a:rPr>
              <a:t>​</a:t>
            </a:r>
          </a:p>
          <a:p>
            <a:pPr marL="285750" indent="-285750">
              <a:buFont typeface="Arial,Sans-Serif"/>
              <a:buChar char="•"/>
            </a:pPr>
            <a:r>
              <a:rPr lang="en-US" sz="1400" u="sng" dirty="0">
                <a:solidFill>
                  <a:srgbClr val="85C1E9"/>
                </a:solidFill>
                <a:latin typeface="Montserrat"/>
                <a:cs typeface="Arial"/>
                <a:hlinkClick r:id="rId11">
                  <a:extLst>
                    <a:ext uri="{A12FA001-AC4F-418D-AE19-62706E023703}">
                      <ahyp:hlinkClr xmlns:ahyp="http://schemas.microsoft.com/office/drawing/2018/hyperlinkcolor" val="tx"/>
                    </a:ext>
                  </a:extLst>
                </a:hlinkClick>
              </a:rPr>
              <a:t>Products / Nov 2023</a:t>
            </a:r>
            <a:r>
              <a:rPr lang="en-US" sz="1400" dirty="0">
                <a:latin typeface="Montserrat"/>
                <a:cs typeface="Arial"/>
              </a:rPr>
              <a:t>​</a:t>
            </a:r>
          </a:p>
          <a:p>
            <a:pPr marL="285750" indent="-285750">
              <a:buFont typeface="Arial,Sans-Serif"/>
              <a:buChar char="•"/>
            </a:pPr>
            <a:r>
              <a:rPr lang="en-US" sz="1400" u="sng" dirty="0">
                <a:solidFill>
                  <a:srgbClr val="85C1E9"/>
                </a:solidFill>
                <a:latin typeface="Montserrat"/>
                <a:cs typeface="Arial"/>
                <a:hlinkClick r:id="rId12">
                  <a:extLst>
                    <a:ext uri="{A12FA001-AC4F-418D-AE19-62706E023703}">
                      <ahyp:hlinkClr xmlns:ahyp="http://schemas.microsoft.com/office/drawing/2018/hyperlinkcolor" val="tx"/>
                    </a:ext>
                  </a:extLst>
                </a:hlinkClick>
              </a:rPr>
              <a:t>Reports - Insights, Enrollment, Student / May 2023</a:t>
            </a:r>
            <a:r>
              <a:rPr lang="en-US" sz="1400" dirty="0">
                <a:latin typeface="Montserrat"/>
                <a:cs typeface="Arial"/>
              </a:rPr>
              <a:t>​</a:t>
            </a:r>
          </a:p>
          <a:p>
            <a:pPr marL="285750" indent="-285750">
              <a:buFont typeface="Arial,Sans-Serif"/>
              <a:buChar char="•"/>
            </a:pPr>
            <a:r>
              <a:rPr lang="en-US" sz="1400" u="sng" dirty="0">
                <a:solidFill>
                  <a:srgbClr val="85C1E9"/>
                </a:solidFill>
                <a:latin typeface="Montserrat"/>
                <a:cs typeface="Arial"/>
                <a:hlinkClick r:id="rId13">
                  <a:extLst>
                    <a:ext uri="{A12FA001-AC4F-418D-AE19-62706E023703}">
                      <ahyp:hlinkClr xmlns:ahyp="http://schemas.microsoft.com/office/drawing/2018/hyperlinkcolor" val="tx"/>
                    </a:ext>
                  </a:extLst>
                </a:hlinkClick>
              </a:rPr>
              <a:t>Rolling Classes and Lessons / Dec 2022</a:t>
            </a:r>
            <a:r>
              <a:rPr lang="en-US" sz="1400" dirty="0">
                <a:latin typeface="Montserrat"/>
                <a:cs typeface="Arial"/>
              </a:rPr>
              <a:t>​</a:t>
            </a:r>
          </a:p>
          <a:p>
            <a:pPr marL="285750" indent="-285750">
              <a:buFont typeface="Arial,Sans-Serif"/>
              <a:buChar char="•"/>
            </a:pPr>
            <a:r>
              <a:rPr lang="en-US" sz="1400" u="sng" dirty="0">
                <a:solidFill>
                  <a:srgbClr val="85C1E9"/>
                </a:solidFill>
                <a:latin typeface="Montserrat"/>
                <a:cs typeface="Arial"/>
                <a:hlinkClick r:id="rId14">
                  <a:extLst>
                    <a:ext uri="{A12FA001-AC4F-418D-AE19-62706E023703}">
                      <ahyp:hlinkClr xmlns:ahyp="http://schemas.microsoft.com/office/drawing/2018/hyperlinkcolor" val="tx"/>
                    </a:ext>
                  </a:extLst>
                </a:hlinkClick>
              </a:rPr>
              <a:t>Student Services / Feb 2024</a:t>
            </a:r>
            <a:r>
              <a:rPr lang="en-US" sz="1400" dirty="0">
                <a:latin typeface="Montserrat"/>
                <a:cs typeface="Arial"/>
              </a:rPr>
              <a:t>​</a:t>
            </a:r>
          </a:p>
          <a:p>
            <a:pPr marL="285750" indent="-285750">
              <a:buFont typeface="Arial,Sans-Serif"/>
              <a:buChar char="•"/>
            </a:pPr>
            <a:r>
              <a:rPr lang="en-US" sz="1400" u="sng" dirty="0">
                <a:solidFill>
                  <a:srgbClr val="85C1E9"/>
                </a:solidFill>
                <a:latin typeface="Montserrat"/>
                <a:cs typeface="Arial"/>
                <a:hlinkClick r:id="rId15">
                  <a:extLst>
                    <a:ext uri="{A12FA001-AC4F-418D-AE19-62706E023703}">
                      <ahyp:hlinkClr xmlns:ahyp="http://schemas.microsoft.com/office/drawing/2018/hyperlinkcolor" val="tx"/>
                    </a:ext>
                  </a:extLst>
                </a:hlinkClick>
              </a:rPr>
              <a:t>Top 10 Reports / Jan 2024</a:t>
            </a:r>
            <a:r>
              <a:rPr lang="en-US" sz="1400" dirty="0">
                <a:latin typeface="Montserrat"/>
                <a:cs typeface="Arial"/>
              </a:rPr>
              <a:t>​</a:t>
            </a:r>
          </a:p>
        </p:txBody>
      </p:sp>
      <p:pic>
        <p:nvPicPr>
          <p:cNvPr id="6" name="Picture 5" descr="A screenshot of a web page&#10;&#10;Description automatically generated">
            <a:extLst>
              <a:ext uri="{FF2B5EF4-FFF2-40B4-BE49-F238E27FC236}">
                <a16:creationId xmlns:a16="http://schemas.microsoft.com/office/drawing/2014/main" id="{951A6134-8EF2-8EE1-0681-2B3CB64562BA}"/>
              </a:ext>
            </a:extLst>
          </p:cNvPr>
          <p:cNvPicPr>
            <a:picLocks noChangeAspect="1"/>
          </p:cNvPicPr>
          <p:nvPr/>
        </p:nvPicPr>
        <p:blipFill>
          <a:blip r:embed="rId16"/>
          <a:stretch>
            <a:fillRect/>
          </a:stretch>
        </p:blipFill>
        <p:spPr>
          <a:xfrm>
            <a:off x="7493713" y="1858852"/>
            <a:ext cx="3852370" cy="4585467"/>
          </a:xfrm>
          <a:prstGeom prst="rect">
            <a:avLst/>
          </a:prstGeom>
        </p:spPr>
      </p:pic>
      <p:sp>
        <p:nvSpPr>
          <p:cNvPr id="7" name="Arrow: Right 6">
            <a:extLst>
              <a:ext uri="{FF2B5EF4-FFF2-40B4-BE49-F238E27FC236}">
                <a16:creationId xmlns:a16="http://schemas.microsoft.com/office/drawing/2014/main" id="{F13FE851-7848-A005-7FF2-26B157D889A2}"/>
              </a:ext>
            </a:extLst>
          </p:cNvPr>
          <p:cNvSpPr/>
          <p:nvPr/>
        </p:nvSpPr>
        <p:spPr>
          <a:xfrm>
            <a:off x="6153167" y="3441418"/>
            <a:ext cx="945931" cy="630620"/>
          </a:xfrm>
          <a:prstGeom prst="rightArrow">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6979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FC4B0F0-3F85-8D4E-FA38-12AB4ACA2284}"/>
              </a:ext>
            </a:extLst>
          </p:cNvPr>
          <p:cNvSpPr/>
          <p:nvPr/>
        </p:nvSpPr>
        <p:spPr>
          <a:xfrm>
            <a:off x="9458949" y="6022169"/>
            <a:ext cx="2430000" cy="594000"/>
          </a:xfrm>
          <a:prstGeom prst="rect">
            <a:avLst/>
          </a:prstGeom>
          <a:solidFill>
            <a:srgbClr val="4E42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black and white logo&#10;&#10;Description automatically generated">
            <a:extLst>
              <a:ext uri="{FF2B5EF4-FFF2-40B4-BE49-F238E27FC236}">
                <a16:creationId xmlns:a16="http://schemas.microsoft.com/office/drawing/2014/main" id="{93F0D308-261A-4163-DE6C-3A414E61ED4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9788" y="5653827"/>
            <a:ext cx="1808771" cy="705009"/>
          </a:xfrm>
          <a:prstGeom prst="rect">
            <a:avLst/>
          </a:prstGeom>
        </p:spPr>
      </p:pic>
      <p:sp>
        <p:nvSpPr>
          <p:cNvPr id="8" name="Subtitle 2">
            <a:extLst>
              <a:ext uri="{FF2B5EF4-FFF2-40B4-BE49-F238E27FC236}">
                <a16:creationId xmlns:a16="http://schemas.microsoft.com/office/drawing/2014/main" id="{79BE3D5E-7589-2EF4-DA8C-38C828B5F60D}"/>
              </a:ext>
            </a:extLst>
          </p:cNvPr>
          <p:cNvSpPr txBox="1">
            <a:spLocks/>
          </p:cNvSpPr>
          <p:nvPr/>
        </p:nvSpPr>
        <p:spPr>
          <a:xfrm>
            <a:off x="2905046" y="2862787"/>
            <a:ext cx="6123215" cy="113869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Montserrat Medium"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60000"/>
                    <a:lumOff val="40000"/>
                  </a:schemeClr>
                </a:solidFill>
                <a:latin typeface="Montserra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lumMod val="60000"/>
                    <a:lumOff val="40000"/>
                  </a:schemeClr>
                </a:solidFill>
                <a:latin typeface="Montserra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lumMod val="60000"/>
                    <a:lumOff val="40000"/>
                  </a:schemeClr>
                </a:solidFill>
                <a:latin typeface="Montserra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b="0" i="0" kern="1200">
                <a:solidFill>
                  <a:schemeClr val="tx1">
                    <a:lumMod val="60000"/>
                    <a:lumOff val="40000"/>
                  </a:schemeClr>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b="1" dirty="0">
                <a:solidFill>
                  <a:schemeClr val="accent4">
                    <a:lumMod val="60000"/>
                    <a:lumOff val="40000"/>
                  </a:schemeClr>
                </a:solidFill>
                <a:latin typeface="Montserrat Medium"/>
                <a:cs typeface="Arial"/>
                <a:hlinkClick r:id="rId4">
                  <a:extLst>
                    <a:ext uri="{A12FA001-AC4F-418D-AE19-62706E023703}">
                      <ahyp:hlinkClr xmlns:ahyp="http://schemas.microsoft.com/office/drawing/2018/hyperlinkcolor" val="tx"/>
                    </a:ext>
                  </a:extLst>
                </a:hlinkClick>
              </a:rPr>
              <a:t>https://register.gotowebinar.com/register/4405020047969999957</a:t>
            </a:r>
            <a:r>
              <a:rPr lang="en-US" sz="1400" b="1" dirty="0">
                <a:solidFill>
                  <a:schemeClr val="accent4">
                    <a:lumMod val="60000"/>
                    <a:lumOff val="40000"/>
                  </a:schemeClr>
                </a:solidFill>
                <a:latin typeface="Montserrat Medium"/>
                <a:cs typeface="Arial"/>
              </a:rPr>
              <a:t> </a:t>
            </a:r>
            <a:br>
              <a:rPr lang="en-US" sz="1400" dirty="0">
                <a:latin typeface="Arial"/>
                <a:cs typeface="Arial"/>
              </a:rPr>
            </a:br>
            <a:br>
              <a:rPr lang="en-US" sz="1400" dirty="0">
                <a:latin typeface="Arial"/>
                <a:cs typeface="Arial"/>
              </a:rPr>
            </a:br>
            <a:r>
              <a:rPr lang="en-US" sz="2600" dirty="0">
                <a:solidFill>
                  <a:srgbClr val="FFC000"/>
                </a:solidFill>
                <a:latin typeface="Montserrat Medium"/>
                <a:cs typeface="Arial"/>
              </a:rPr>
              <a:t>Thursday May 9, 2024</a:t>
            </a:r>
            <a:r>
              <a:rPr lang="en-US" dirty="0">
                <a:latin typeface="Montserrat Medium"/>
                <a:cs typeface="Arial"/>
              </a:rPr>
              <a:t> </a:t>
            </a:r>
            <a:br>
              <a:rPr lang="en-US" dirty="0"/>
            </a:br>
            <a:r>
              <a:rPr lang="en-US" sz="1800" dirty="0">
                <a:latin typeface="Montserrat Medium"/>
                <a:cs typeface="Arial"/>
              </a:rPr>
              <a:t>10:00 AM Pacific / 1:00 PM Eastern</a:t>
            </a:r>
            <a:endParaRPr lang="en-US" sz="1800">
              <a:ea typeface="Calibri" panose="020F0502020204030204"/>
              <a:cs typeface="Calibri" panose="020F0502020204030204"/>
            </a:endParaRPr>
          </a:p>
        </p:txBody>
      </p:sp>
      <p:sp>
        <p:nvSpPr>
          <p:cNvPr id="11" name="TextBox 10">
            <a:extLst>
              <a:ext uri="{FF2B5EF4-FFF2-40B4-BE49-F238E27FC236}">
                <a16:creationId xmlns:a16="http://schemas.microsoft.com/office/drawing/2014/main" id="{55B2822D-6C83-53C1-6678-7A19C42912B8}"/>
              </a:ext>
            </a:extLst>
          </p:cNvPr>
          <p:cNvSpPr txBox="1"/>
          <p:nvPr/>
        </p:nvSpPr>
        <p:spPr>
          <a:xfrm>
            <a:off x="2520043" y="2288722"/>
            <a:ext cx="6879771"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b="1" dirty="0">
                <a:solidFill>
                  <a:srgbClr val="FFFFFF"/>
                </a:solidFill>
                <a:latin typeface="Montserrat Medium"/>
              </a:rPr>
              <a:t>Launching a New Year</a:t>
            </a:r>
            <a:endParaRPr lang="en-US" dirty="0">
              <a:ea typeface="Calibri" panose="020F0502020204030204"/>
              <a:cs typeface="Calibri" panose="020F0502020204030204"/>
            </a:endParaRPr>
          </a:p>
        </p:txBody>
      </p:sp>
    </p:spTree>
    <p:extLst>
      <p:ext uri="{BB962C8B-B14F-4D97-AF65-F5344CB8AC3E}">
        <p14:creationId xmlns:p14="http://schemas.microsoft.com/office/powerpoint/2010/main" val="768116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0A07E-6D4D-4431-8504-6DD17D383BC9}"/>
              </a:ext>
            </a:extLst>
          </p:cNvPr>
          <p:cNvSpPr>
            <a:spLocks noGrp="1"/>
          </p:cNvSpPr>
          <p:nvPr>
            <p:ph type="title" idx="4294967295"/>
          </p:nvPr>
        </p:nvSpPr>
        <p:spPr>
          <a:xfrm>
            <a:off x="3257754" y="99428"/>
            <a:ext cx="5705446" cy="454025"/>
          </a:xfrm>
        </p:spPr>
        <p:txBody>
          <a:bodyPr lIns="91440" tIns="45720" rIns="91440" bIns="45720" anchor="t">
            <a:noAutofit/>
          </a:bodyPr>
          <a:lstStyle/>
          <a:p>
            <a:pPr algn="ctr"/>
            <a:r>
              <a:rPr lang="en-US" sz="2500" dirty="0">
                <a:solidFill>
                  <a:schemeClr val="tx1"/>
                </a:solidFill>
                <a:latin typeface="Montserrat"/>
              </a:rPr>
              <a:t>How </a:t>
            </a:r>
            <a:r>
              <a:rPr lang="en-US" sz="2400" dirty="0">
                <a:solidFill>
                  <a:schemeClr val="tx1"/>
                </a:solidFill>
                <a:latin typeface="Montserrat"/>
              </a:rPr>
              <a:t>your</a:t>
            </a:r>
            <a:r>
              <a:rPr lang="en-US" sz="2500" dirty="0">
                <a:solidFill>
                  <a:schemeClr val="tx1"/>
                </a:solidFill>
                <a:latin typeface="Montserrat"/>
              </a:rPr>
              <a:t> customers pay online...</a:t>
            </a:r>
            <a:endParaRPr lang="en-US" dirty="0">
              <a:solidFill>
                <a:schemeClr val="tx1"/>
              </a:solidFill>
            </a:endParaRPr>
          </a:p>
        </p:txBody>
      </p:sp>
      <p:sp>
        <p:nvSpPr>
          <p:cNvPr id="4" name="Rectangle 3">
            <a:extLst>
              <a:ext uri="{FF2B5EF4-FFF2-40B4-BE49-F238E27FC236}">
                <a16:creationId xmlns:a16="http://schemas.microsoft.com/office/drawing/2014/main" id="{2FC4B0F0-3F85-8D4E-FA38-12AB4ACA2284}"/>
              </a:ext>
            </a:extLst>
          </p:cNvPr>
          <p:cNvSpPr/>
          <p:nvPr/>
        </p:nvSpPr>
        <p:spPr>
          <a:xfrm>
            <a:off x="9458949" y="6022169"/>
            <a:ext cx="2430000" cy="594000"/>
          </a:xfrm>
          <a:prstGeom prst="rect">
            <a:avLst/>
          </a:prstGeom>
          <a:solidFill>
            <a:srgbClr val="4E42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black and white logo&#10;&#10;Description automatically generated">
            <a:extLst>
              <a:ext uri="{FF2B5EF4-FFF2-40B4-BE49-F238E27FC236}">
                <a16:creationId xmlns:a16="http://schemas.microsoft.com/office/drawing/2014/main" id="{2B3D94EB-BBDE-8D26-891F-D011CB0CEBF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9788" y="5653827"/>
            <a:ext cx="1808771" cy="705009"/>
          </a:xfrm>
          <a:prstGeom prst="rect">
            <a:avLst/>
          </a:prstGeom>
        </p:spPr>
      </p:pic>
      <p:pic>
        <p:nvPicPr>
          <p:cNvPr id="8" name="Picture 7" descr="A screenshot of a web page&#10;&#10;Description automatically generated">
            <a:extLst>
              <a:ext uri="{FF2B5EF4-FFF2-40B4-BE49-F238E27FC236}">
                <a16:creationId xmlns:a16="http://schemas.microsoft.com/office/drawing/2014/main" id="{38E87E1B-40BA-99B1-B07D-FD5B0F8FDC31}"/>
              </a:ext>
            </a:extLst>
          </p:cNvPr>
          <p:cNvPicPr>
            <a:picLocks noChangeAspect="1"/>
          </p:cNvPicPr>
          <p:nvPr/>
        </p:nvPicPr>
        <p:blipFill>
          <a:blip r:embed="rId4"/>
          <a:stretch>
            <a:fillRect/>
          </a:stretch>
        </p:blipFill>
        <p:spPr>
          <a:xfrm>
            <a:off x="1845347" y="333055"/>
            <a:ext cx="9683330" cy="6290992"/>
          </a:xfrm>
          <a:prstGeom prst="rect">
            <a:avLst/>
          </a:prstGeom>
        </p:spPr>
      </p:pic>
    </p:spTree>
    <p:extLst>
      <p:ext uri="{BB962C8B-B14F-4D97-AF65-F5344CB8AC3E}">
        <p14:creationId xmlns:p14="http://schemas.microsoft.com/office/powerpoint/2010/main" val="786415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434D1-9BC5-834A-A74C-8015666A7ACC}"/>
              </a:ext>
            </a:extLst>
          </p:cNvPr>
          <p:cNvSpPr>
            <a:spLocks noGrp="1"/>
          </p:cNvSpPr>
          <p:nvPr>
            <p:ph type="title" idx="4294967295"/>
          </p:nvPr>
        </p:nvSpPr>
        <p:spPr>
          <a:xfrm>
            <a:off x="835742" y="2458167"/>
            <a:ext cx="10515600" cy="1325563"/>
          </a:xfrm>
        </p:spPr>
        <p:txBody>
          <a:bodyPr>
            <a:normAutofit/>
          </a:bodyPr>
          <a:lstStyle/>
          <a:p>
            <a:pPr algn="ctr"/>
            <a:r>
              <a:rPr lang="en-US" sz="4800" dirty="0">
                <a:latin typeface="Arial"/>
                <a:cs typeface="Arial"/>
              </a:rPr>
              <a:t>Set Up</a:t>
            </a:r>
          </a:p>
        </p:txBody>
      </p:sp>
      <p:sp>
        <p:nvSpPr>
          <p:cNvPr id="4" name="Rectangle 3">
            <a:extLst>
              <a:ext uri="{FF2B5EF4-FFF2-40B4-BE49-F238E27FC236}">
                <a16:creationId xmlns:a16="http://schemas.microsoft.com/office/drawing/2014/main" id="{2FE9EC07-5FC1-29B2-CF02-62B2A4B15F87}"/>
              </a:ext>
            </a:extLst>
          </p:cNvPr>
          <p:cNvSpPr/>
          <p:nvPr/>
        </p:nvSpPr>
        <p:spPr>
          <a:xfrm>
            <a:off x="9458949" y="6022169"/>
            <a:ext cx="2430000" cy="594000"/>
          </a:xfrm>
          <a:prstGeom prst="rect">
            <a:avLst/>
          </a:prstGeom>
          <a:solidFill>
            <a:srgbClr val="4E42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2588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0A07E-6D4D-4431-8504-6DD17D383BC9}"/>
              </a:ext>
            </a:extLst>
          </p:cNvPr>
          <p:cNvSpPr>
            <a:spLocks noGrp="1"/>
          </p:cNvSpPr>
          <p:nvPr>
            <p:ph type="title" idx="4294967295"/>
          </p:nvPr>
        </p:nvSpPr>
        <p:spPr>
          <a:xfrm>
            <a:off x="3172517" y="141019"/>
            <a:ext cx="5847936" cy="454025"/>
          </a:xfrm>
        </p:spPr>
        <p:txBody>
          <a:bodyPr lIns="91440" tIns="45720" rIns="91440" bIns="45720" anchor="t">
            <a:noAutofit/>
          </a:bodyPr>
          <a:lstStyle/>
          <a:p>
            <a:pPr algn="ctr"/>
            <a:r>
              <a:rPr lang="en-US" sz="2500" dirty="0">
                <a:solidFill>
                  <a:schemeClr val="tx1"/>
                </a:solidFill>
                <a:latin typeface="Montserrat"/>
              </a:rPr>
              <a:t>Set Up General Ledger Codes (GL)</a:t>
            </a:r>
            <a:endParaRPr lang="en-US" dirty="0"/>
          </a:p>
        </p:txBody>
      </p:sp>
      <p:sp>
        <p:nvSpPr>
          <p:cNvPr id="4" name="Rectangle 3">
            <a:extLst>
              <a:ext uri="{FF2B5EF4-FFF2-40B4-BE49-F238E27FC236}">
                <a16:creationId xmlns:a16="http://schemas.microsoft.com/office/drawing/2014/main" id="{2FC4B0F0-3F85-8D4E-FA38-12AB4ACA2284}"/>
              </a:ext>
            </a:extLst>
          </p:cNvPr>
          <p:cNvSpPr/>
          <p:nvPr/>
        </p:nvSpPr>
        <p:spPr>
          <a:xfrm>
            <a:off x="9458949" y="6022169"/>
            <a:ext cx="2430000" cy="594000"/>
          </a:xfrm>
          <a:prstGeom prst="rect">
            <a:avLst/>
          </a:prstGeom>
          <a:solidFill>
            <a:srgbClr val="4E42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black and white logo&#10;&#10;Description automatically generated">
            <a:extLst>
              <a:ext uri="{FF2B5EF4-FFF2-40B4-BE49-F238E27FC236}">
                <a16:creationId xmlns:a16="http://schemas.microsoft.com/office/drawing/2014/main" id="{93F0D308-261A-4163-DE6C-3A414E61ED4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9788" y="5653827"/>
            <a:ext cx="1808771" cy="705009"/>
          </a:xfrm>
          <a:prstGeom prst="rect">
            <a:avLst/>
          </a:prstGeom>
        </p:spPr>
      </p:pic>
      <p:pic>
        <p:nvPicPr>
          <p:cNvPr id="10" name="Picture 9" descr="A screenshot of a computer&#10;&#10;Description automatically generated">
            <a:extLst>
              <a:ext uri="{FF2B5EF4-FFF2-40B4-BE49-F238E27FC236}">
                <a16:creationId xmlns:a16="http://schemas.microsoft.com/office/drawing/2014/main" id="{287BC2D8-3EDB-D7D4-5E04-DA168139135D}"/>
              </a:ext>
            </a:extLst>
          </p:cNvPr>
          <p:cNvPicPr>
            <a:picLocks noChangeAspect="1"/>
          </p:cNvPicPr>
          <p:nvPr/>
        </p:nvPicPr>
        <p:blipFill>
          <a:blip r:embed="rId4"/>
          <a:stretch>
            <a:fillRect/>
          </a:stretch>
        </p:blipFill>
        <p:spPr>
          <a:xfrm>
            <a:off x="558021" y="812860"/>
            <a:ext cx="11334750" cy="4743450"/>
          </a:xfrm>
          <a:prstGeom prst="rect">
            <a:avLst/>
          </a:prstGeom>
        </p:spPr>
      </p:pic>
      <p:sp>
        <p:nvSpPr>
          <p:cNvPr id="3" name="TextBox 2">
            <a:extLst>
              <a:ext uri="{FF2B5EF4-FFF2-40B4-BE49-F238E27FC236}">
                <a16:creationId xmlns:a16="http://schemas.microsoft.com/office/drawing/2014/main" id="{0C142DE0-703E-AD49-09AF-44755A650CDD}"/>
              </a:ext>
            </a:extLst>
          </p:cNvPr>
          <p:cNvSpPr txBox="1"/>
          <p:nvPr/>
        </p:nvSpPr>
        <p:spPr>
          <a:xfrm>
            <a:off x="2721" y="6466114"/>
            <a:ext cx="907052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accent4">
                    <a:lumMod val="60000"/>
                    <a:lumOff val="40000"/>
                  </a:schemeClr>
                </a:solidFill>
                <a:hlinkClick r:id="rId5">
                  <a:extLst>
                    <a:ext uri="{A12FA001-AC4F-418D-AE19-62706E023703}">
                      <ahyp:hlinkClr xmlns:ahyp="http://schemas.microsoft.com/office/drawing/2018/hyperlinkcolor" val="tx"/>
                    </a:ext>
                  </a:extLst>
                </a:hlinkClick>
              </a:rPr>
              <a:t>Set Up - Financials</a:t>
            </a:r>
            <a:r>
              <a:rPr lang="en-US" dirty="0">
                <a:solidFill>
                  <a:schemeClr val="accent4">
                    <a:lumMod val="60000"/>
                    <a:lumOff val="40000"/>
                  </a:schemeClr>
                </a:solidFill>
              </a:rPr>
              <a:t> </a:t>
            </a:r>
            <a:endParaRPr lang="en-US" dirty="0">
              <a:solidFill>
                <a:schemeClr val="accent4">
                  <a:lumMod val="60000"/>
                  <a:lumOff val="40000"/>
                </a:schemeClr>
              </a:solidFill>
              <a:cs typeface="Calibri"/>
            </a:endParaRPr>
          </a:p>
        </p:txBody>
      </p:sp>
    </p:spTree>
    <p:extLst>
      <p:ext uri="{BB962C8B-B14F-4D97-AF65-F5344CB8AC3E}">
        <p14:creationId xmlns:p14="http://schemas.microsoft.com/office/powerpoint/2010/main" val="11872961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0A07E-6D4D-4431-8504-6DD17D383BC9}"/>
              </a:ext>
            </a:extLst>
          </p:cNvPr>
          <p:cNvSpPr>
            <a:spLocks noGrp="1"/>
          </p:cNvSpPr>
          <p:nvPr>
            <p:ph type="title" idx="4294967295"/>
          </p:nvPr>
        </p:nvSpPr>
        <p:spPr>
          <a:xfrm>
            <a:off x="3444660" y="113805"/>
            <a:ext cx="5317258" cy="454025"/>
          </a:xfrm>
        </p:spPr>
        <p:txBody>
          <a:bodyPr lIns="91440" tIns="45720" rIns="91440" bIns="45720" anchor="t">
            <a:noAutofit/>
          </a:bodyPr>
          <a:lstStyle/>
          <a:p>
            <a:pPr algn="ctr"/>
            <a:r>
              <a:rPr lang="en-US" sz="2500" dirty="0">
                <a:solidFill>
                  <a:schemeClr val="tx1"/>
                </a:solidFill>
                <a:latin typeface="Montserrat"/>
              </a:rPr>
              <a:t>Set Up Preferences</a:t>
            </a:r>
            <a:endParaRPr lang="en-US" dirty="0">
              <a:solidFill>
                <a:schemeClr val="tx1"/>
              </a:solidFill>
            </a:endParaRPr>
          </a:p>
        </p:txBody>
      </p:sp>
      <p:sp>
        <p:nvSpPr>
          <p:cNvPr id="4" name="Rectangle 3">
            <a:extLst>
              <a:ext uri="{FF2B5EF4-FFF2-40B4-BE49-F238E27FC236}">
                <a16:creationId xmlns:a16="http://schemas.microsoft.com/office/drawing/2014/main" id="{2FC4B0F0-3F85-8D4E-FA38-12AB4ACA2284}"/>
              </a:ext>
            </a:extLst>
          </p:cNvPr>
          <p:cNvSpPr/>
          <p:nvPr/>
        </p:nvSpPr>
        <p:spPr>
          <a:xfrm>
            <a:off x="9458949" y="6022169"/>
            <a:ext cx="2430000" cy="594000"/>
          </a:xfrm>
          <a:prstGeom prst="rect">
            <a:avLst/>
          </a:prstGeom>
          <a:solidFill>
            <a:srgbClr val="4E42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black and white logo&#10;&#10;Description automatically generated">
            <a:extLst>
              <a:ext uri="{FF2B5EF4-FFF2-40B4-BE49-F238E27FC236}">
                <a16:creationId xmlns:a16="http://schemas.microsoft.com/office/drawing/2014/main" id="{93F0D308-261A-4163-DE6C-3A414E61ED4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9788" y="5653827"/>
            <a:ext cx="1808771" cy="705009"/>
          </a:xfrm>
          <a:prstGeom prst="rect">
            <a:avLst/>
          </a:prstGeom>
        </p:spPr>
      </p:pic>
      <p:sp>
        <p:nvSpPr>
          <p:cNvPr id="8" name="TextBox 7">
            <a:extLst>
              <a:ext uri="{FF2B5EF4-FFF2-40B4-BE49-F238E27FC236}">
                <a16:creationId xmlns:a16="http://schemas.microsoft.com/office/drawing/2014/main" id="{D4485578-914C-FA47-68C7-11D27D242B68}"/>
              </a:ext>
            </a:extLst>
          </p:cNvPr>
          <p:cNvSpPr txBox="1"/>
          <p:nvPr/>
        </p:nvSpPr>
        <p:spPr>
          <a:xfrm>
            <a:off x="2721" y="6466114"/>
            <a:ext cx="907052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accent4">
                    <a:lumMod val="60000"/>
                    <a:lumOff val="40000"/>
                  </a:schemeClr>
                </a:solidFill>
                <a:hlinkClick r:id="rId4">
                  <a:extLst>
                    <a:ext uri="{A12FA001-AC4F-418D-AE19-62706E023703}">
                      <ahyp:hlinkClr xmlns:ahyp="http://schemas.microsoft.com/office/drawing/2018/hyperlinkcolor" val="tx"/>
                    </a:ext>
                  </a:extLst>
                </a:hlinkClick>
              </a:rPr>
              <a:t>Set Up - Financials</a:t>
            </a:r>
            <a:r>
              <a:rPr lang="en-US" dirty="0">
                <a:solidFill>
                  <a:schemeClr val="accent4">
                    <a:lumMod val="60000"/>
                    <a:lumOff val="40000"/>
                  </a:schemeClr>
                </a:solidFill>
              </a:rPr>
              <a:t> </a:t>
            </a:r>
            <a:endParaRPr lang="en-US" dirty="0">
              <a:solidFill>
                <a:schemeClr val="accent4">
                  <a:lumMod val="60000"/>
                  <a:lumOff val="40000"/>
                </a:schemeClr>
              </a:solidFill>
              <a:cs typeface="Calibri"/>
            </a:endParaRPr>
          </a:p>
        </p:txBody>
      </p:sp>
      <p:grpSp>
        <p:nvGrpSpPr>
          <p:cNvPr id="12" name="Group 11">
            <a:extLst>
              <a:ext uri="{FF2B5EF4-FFF2-40B4-BE49-F238E27FC236}">
                <a16:creationId xmlns:a16="http://schemas.microsoft.com/office/drawing/2014/main" id="{BDCFF547-A584-A848-05ED-C45422C02125}"/>
              </a:ext>
            </a:extLst>
          </p:cNvPr>
          <p:cNvGrpSpPr/>
          <p:nvPr/>
        </p:nvGrpSpPr>
        <p:grpSpPr>
          <a:xfrm>
            <a:off x="2944574" y="528189"/>
            <a:ext cx="7021722" cy="5887887"/>
            <a:chOff x="2944574" y="528189"/>
            <a:chExt cx="7021722" cy="5887887"/>
          </a:xfrm>
        </p:grpSpPr>
        <p:grpSp>
          <p:nvGrpSpPr>
            <p:cNvPr id="6" name="Group 5">
              <a:extLst>
                <a:ext uri="{FF2B5EF4-FFF2-40B4-BE49-F238E27FC236}">
                  <a16:creationId xmlns:a16="http://schemas.microsoft.com/office/drawing/2014/main" id="{EB4A471B-E63C-A4DC-4E33-9E3BA3A7367E}"/>
                </a:ext>
              </a:extLst>
            </p:cNvPr>
            <p:cNvGrpSpPr/>
            <p:nvPr/>
          </p:nvGrpSpPr>
          <p:grpSpPr>
            <a:xfrm>
              <a:off x="2944574" y="528189"/>
              <a:ext cx="7021722" cy="5887887"/>
              <a:chOff x="2757669" y="643208"/>
              <a:chExt cx="7021722" cy="5887887"/>
            </a:xfrm>
          </p:grpSpPr>
          <p:pic>
            <p:nvPicPr>
              <p:cNvPr id="3" name="Picture 2" descr="A screenshot of a computer screen&#10;&#10;Description automatically generated">
                <a:extLst>
                  <a:ext uri="{FF2B5EF4-FFF2-40B4-BE49-F238E27FC236}">
                    <a16:creationId xmlns:a16="http://schemas.microsoft.com/office/drawing/2014/main" id="{946281EA-021D-F091-C960-BEDC5CBCDF3A}"/>
                  </a:ext>
                </a:extLst>
              </p:cNvPr>
              <p:cNvPicPr>
                <a:picLocks noChangeAspect="1"/>
              </p:cNvPicPr>
              <p:nvPr/>
            </p:nvPicPr>
            <p:blipFill>
              <a:blip r:embed="rId5"/>
              <a:stretch>
                <a:fillRect/>
              </a:stretch>
            </p:blipFill>
            <p:spPr>
              <a:xfrm>
                <a:off x="2757669" y="643208"/>
                <a:ext cx="7021722" cy="5887887"/>
              </a:xfrm>
              <a:prstGeom prst="rect">
                <a:avLst/>
              </a:prstGeom>
            </p:spPr>
          </p:pic>
          <p:pic>
            <p:nvPicPr>
              <p:cNvPr id="5" name="Picture 4">
                <a:extLst>
                  <a:ext uri="{FF2B5EF4-FFF2-40B4-BE49-F238E27FC236}">
                    <a16:creationId xmlns:a16="http://schemas.microsoft.com/office/drawing/2014/main" id="{7077F890-BFEA-F7A7-A841-555108A8BF02}"/>
                  </a:ext>
                </a:extLst>
              </p:cNvPr>
              <p:cNvPicPr>
                <a:picLocks noChangeAspect="1"/>
              </p:cNvPicPr>
              <p:nvPr/>
            </p:nvPicPr>
            <p:blipFill rotWithShape="1">
              <a:blip r:embed="rId6"/>
              <a:srcRect r="8536" b="4167"/>
              <a:stretch/>
            </p:blipFill>
            <p:spPr>
              <a:xfrm>
                <a:off x="2840517" y="3065881"/>
                <a:ext cx="1076495" cy="337741"/>
              </a:xfrm>
              <a:prstGeom prst="rect">
                <a:avLst/>
              </a:prstGeom>
            </p:spPr>
          </p:pic>
        </p:grpSp>
        <p:pic>
          <p:nvPicPr>
            <p:cNvPr id="11" name="Picture 10">
              <a:extLst>
                <a:ext uri="{FF2B5EF4-FFF2-40B4-BE49-F238E27FC236}">
                  <a16:creationId xmlns:a16="http://schemas.microsoft.com/office/drawing/2014/main" id="{A16742FB-F54A-4F76-E361-CD700307D7BB}"/>
                </a:ext>
              </a:extLst>
            </p:cNvPr>
            <p:cNvPicPr>
              <a:picLocks noChangeAspect="1"/>
            </p:cNvPicPr>
            <p:nvPr/>
          </p:nvPicPr>
          <p:blipFill rotWithShape="1">
            <a:blip r:embed="rId7"/>
            <a:srcRect l="3333" r="3333" b="4545"/>
            <a:stretch/>
          </p:blipFill>
          <p:spPr>
            <a:xfrm>
              <a:off x="8858885" y="3324860"/>
              <a:ext cx="276184" cy="218209"/>
            </a:xfrm>
            <a:prstGeom prst="rect">
              <a:avLst/>
            </a:prstGeom>
          </p:spPr>
        </p:pic>
      </p:grpSp>
    </p:spTree>
    <p:extLst>
      <p:ext uri="{BB962C8B-B14F-4D97-AF65-F5344CB8AC3E}">
        <p14:creationId xmlns:p14="http://schemas.microsoft.com/office/powerpoint/2010/main" val="562161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434D1-9BC5-834A-A74C-8015666A7ACC}"/>
              </a:ext>
            </a:extLst>
          </p:cNvPr>
          <p:cNvSpPr>
            <a:spLocks noGrp="1"/>
          </p:cNvSpPr>
          <p:nvPr>
            <p:ph type="title" idx="4294967295"/>
          </p:nvPr>
        </p:nvSpPr>
        <p:spPr>
          <a:xfrm>
            <a:off x="835742" y="2458167"/>
            <a:ext cx="10515600" cy="1325563"/>
          </a:xfrm>
        </p:spPr>
        <p:txBody>
          <a:bodyPr>
            <a:normAutofit/>
          </a:bodyPr>
          <a:lstStyle/>
          <a:p>
            <a:pPr algn="ctr"/>
            <a:r>
              <a:rPr lang="en-US" sz="4800" dirty="0">
                <a:latin typeface="Arial"/>
                <a:cs typeface="Arial"/>
              </a:rPr>
              <a:t>Adding Fees</a:t>
            </a:r>
            <a:endParaRPr lang="en-US" dirty="0"/>
          </a:p>
        </p:txBody>
      </p:sp>
      <p:sp>
        <p:nvSpPr>
          <p:cNvPr id="4" name="Rectangle 3">
            <a:extLst>
              <a:ext uri="{FF2B5EF4-FFF2-40B4-BE49-F238E27FC236}">
                <a16:creationId xmlns:a16="http://schemas.microsoft.com/office/drawing/2014/main" id="{724EEF9E-2ECD-E874-19EF-8DCCD669AA56}"/>
              </a:ext>
            </a:extLst>
          </p:cNvPr>
          <p:cNvSpPr/>
          <p:nvPr/>
        </p:nvSpPr>
        <p:spPr>
          <a:xfrm>
            <a:off x="9458949" y="6022169"/>
            <a:ext cx="2430000" cy="594000"/>
          </a:xfrm>
          <a:prstGeom prst="rect">
            <a:avLst/>
          </a:prstGeom>
          <a:solidFill>
            <a:srgbClr val="4E42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8289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0A07E-6D4D-4431-8504-6DD17D383BC9}"/>
              </a:ext>
            </a:extLst>
          </p:cNvPr>
          <p:cNvSpPr>
            <a:spLocks noGrp="1"/>
          </p:cNvSpPr>
          <p:nvPr>
            <p:ph type="title" idx="4294967295"/>
          </p:nvPr>
        </p:nvSpPr>
        <p:spPr>
          <a:xfrm>
            <a:off x="3444660" y="113805"/>
            <a:ext cx="5317258" cy="454025"/>
          </a:xfrm>
        </p:spPr>
        <p:txBody>
          <a:bodyPr lIns="91440" tIns="45720" rIns="91440" bIns="45720" anchor="t">
            <a:noAutofit/>
          </a:bodyPr>
          <a:lstStyle/>
          <a:p>
            <a:pPr algn="ctr"/>
            <a:r>
              <a:rPr lang="en-US" sz="2500" dirty="0">
                <a:solidFill>
                  <a:schemeClr val="tx1"/>
                </a:solidFill>
                <a:latin typeface="Montserrat"/>
              </a:rPr>
              <a:t>Adding Fees</a:t>
            </a:r>
            <a:endParaRPr lang="en-US" dirty="0"/>
          </a:p>
        </p:txBody>
      </p:sp>
      <p:sp>
        <p:nvSpPr>
          <p:cNvPr id="4" name="Rectangle 3">
            <a:extLst>
              <a:ext uri="{FF2B5EF4-FFF2-40B4-BE49-F238E27FC236}">
                <a16:creationId xmlns:a16="http://schemas.microsoft.com/office/drawing/2014/main" id="{2FC4B0F0-3F85-8D4E-FA38-12AB4ACA2284}"/>
              </a:ext>
            </a:extLst>
          </p:cNvPr>
          <p:cNvSpPr/>
          <p:nvPr/>
        </p:nvSpPr>
        <p:spPr>
          <a:xfrm>
            <a:off x="9458949" y="6022169"/>
            <a:ext cx="2430000" cy="594000"/>
          </a:xfrm>
          <a:prstGeom prst="rect">
            <a:avLst/>
          </a:prstGeom>
          <a:solidFill>
            <a:srgbClr val="4E42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black and white logo&#10;&#10;Description automatically generated">
            <a:extLst>
              <a:ext uri="{FF2B5EF4-FFF2-40B4-BE49-F238E27FC236}">
                <a16:creationId xmlns:a16="http://schemas.microsoft.com/office/drawing/2014/main" id="{93F0D308-261A-4163-DE6C-3A414E61ED4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9788" y="5653827"/>
            <a:ext cx="1808771" cy="705009"/>
          </a:xfrm>
          <a:prstGeom prst="rect">
            <a:avLst/>
          </a:prstGeom>
        </p:spPr>
      </p:pic>
      <p:pic>
        <p:nvPicPr>
          <p:cNvPr id="7" name="Picture 6" descr="A screenshot of a computer&#10;&#10;Description automatically generated">
            <a:extLst>
              <a:ext uri="{FF2B5EF4-FFF2-40B4-BE49-F238E27FC236}">
                <a16:creationId xmlns:a16="http://schemas.microsoft.com/office/drawing/2014/main" id="{E416D846-5FEC-BB06-87A9-0A518EEA238A}"/>
              </a:ext>
            </a:extLst>
          </p:cNvPr>
          <p:cNvPicPr>
            <a:picLocks noChangeAspect="1"/>
          </p:cNvPicPr>
          <p:nvPr/>
        </p:nvPicPr>
        <p:blipFill>
          <a:blip r:embed="rId4"/>
          <a:stretch>
            <a:fillRect/>
          </a:stretch>
        </p:blipFill>
        <p:spPr>
          <a:xfrm>
            <a:off x="2103383" y="562960"/>
            <a:ext cx="8418786" cy="6191906"/>
          </a:xfrm>
          <a:prstGeom prst="rect">
            <a:avLst/>
          </a:prstGeom>
        </p:spPr>
      </p:pic>
    </p:spTree>
    <p:extLst>
      <p:ext uri="{BB962C8B-B14F-4D97-AF65-F5344CB8AC3E}">
        <p14:creationId xmlns:p14="http://schemas.microsoft.com/office/powerpoint/2010/main" val="20527585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FC4B0F0-3F85-8D4E-FA38-12AB4ACA2284}"/>
              </a:ext>
            </a:extLst>
          </p:cNvPr>
          <p:cNvSpPr/>
          <p:nvPr/>
        </p:nvSpPr>
        <p:spPr>
          <a:xfrm>
            <a:off x="9458949" y="6022169"/>
            <a:ext cx="2430000" cy="594000"/>
          </a:xfrm>
          <a:prstGeom prst="rect">
            <a:avLst/>
          </a:prstGeom>
          <a:solidFill>
            <a:srgbClr val="4E42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black and white logo&#10;&#10;Description automatically generated">
            <a:extLst>
              <a:ext uri="{FF2B5EF4-FFF2-40B4-BE49-F238E27FC236}">
                <a16:creationId xmlns:a16="http://schemas.microsoft.com/office/drawing/2014/main" id="{93F0D308-261A-4163-DE6C-3A414E61ED4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9788" y="5653827"/>
            <a:ext cx="1808771" cy="705009"/>
          </a:xfrm>
          <a:prstGeom prst="rect">
            <a:avLst/>
          </a:prstGeom>
        </p:spPr>
      </p:pic>
      <p:pic>
        <p:nvPicPr>
          <p:cNvPr id="7" name="Picture 6" descr="A screenshot of a computer&#10;&#10;Description automatically generated">
            <a:extLst>
              <a:ext uri="{FF2B5EF4-FFF2-40B4-BE49-F238E27FC236}">
                <a16:creationId xmlns:a16="http://schemas.microsoft.com/office/drawing/2014/main" id="{4B6A6049-45EE-B931-CDEA-06D462E3BB6E}"/>
              </a:ext>
            </a:extLst>
          </p:cNvPr>
          <p:cNvPicPr>
            <a:picLocks noChangeAspect="1"/>
          </p:cNvPicPr>
          <p:nvPr/>
        </p:nvPicPr>
        <p:blipFill>
          <a:blip r:embed="rId4"/>
          <a:stretch>
            <a:fillRect/>
          </a:stretch>
        </p:blipFill>
        <p:spPr>
          <a:xfrm>
            <a:off x="1460021" y="733694"/>
            <a:ext cx="9085054" cy="4916159"/>
          </a:xfrm>
          <a:prstGeom prst="rect">
            <a:avLst/>
          </a:prstGeom>
        </p:spPr>
      </p:pic>
      <p:sp>
        <p:nvSpPr>
          <p:cNvPr id="10" name="Title 1">
            <a:extLst>
              <a:ext uri="{FF2B5EF4-FFF2-40B4-BE49-F238E27FC236}">
                <a16:creationId xmlns:a16="http://schemas.microsoft.com/office/drawing/2014/main" id="{15DF103E-E923-E7C5-4499-51A2F6C0BB2C}"/>
              </a:ext>
            </a:extLst>
          </p:cNvPr>
          <p:cNvSpPr txBox="1">
            <a:spLocks/>
          </p:cNvSpPr>
          <p:nvPr/>
        </p:nvSpPr>
        <p:spPr>
          <a:xfrm>
            <a:off x="3444660" y="113805"/>
            <a:ext cx="5317258" cy="45402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b="1" i="0" kern="1200">
                <a:solidFill>
                  <a:schemeClr val="tx2"/>
                </a:solidFill>
                <a:latin typeface="Montserrat" pitchFamily="2" charset="77"/>
                <a:ea typeface="+mj-ea"/>
                <a:cs typeface="+mj-cs"/>
              </a:defRPr>
            </a:lvl1pPr>
          </a:lstStyle>
          <a:p>
            <a:pPr algn="ctr"/>
            <a:r>
              <a:rPr lang="en-US" sz="2500" dirty="0">
                <a:solidFill>
                  <a:schemeClr val="tx1"/>
                </a:solidFill>
                <a:latin typeface="Montserrat"/>
              </a:rPr>
              <a:t>Adding Manual Fees</a:t>
            </a:r>
            <a:endParaRPr lang="en-US" dirty="0">
              <a:solidFill>
                <a:schemeClr val="tx1"/>
              </a:solidFill>
            </a:endParaRPr>
          </a:p>
        </p:txBody>
      </p:sp>
      <p:pic>
        <p:nvPicPr>
          <p:cNvPr id="11" name="Picture 10" descr="A screenshot of a computer&#10;&#10;Description automatically generated">
            <a:extLst>
              <a:ext uri="{FF2B5EF4-FFF2-40B4-BE49-F238E27FC236}">
                <a16:creationId xmlns:a16="http://schemas.microsoft.com/office/drawing/2014/main" id="{437CFF58-15B0-1AB0-5589-E5CD50D2898C}"/>
              </a:ext>
            </a:extLst>
          </p:cNvPr>
          <p:cNvPicPr>
            <a:picLocks noChangeAspect="1"/>
          </p:cNvPicPr>
          <p:nvPr/>
        </p:nvPicPr>
        <p:blipFill>
          <a:blip r:embed="rId5"/>
          <a:stretch>
            <a:fillRect/>
          </a:stretch>
        </p:blipFill>
        <p:spPr>
          <a:xfrm>
            <a:off x="6006291" y="736421"/>
            <a:ext cx="4540468" cy="4911943"/>
          </a:xfrm>
          <a:prstGeom prst="rect">
            <a:avLst/>
          </a:prstGeom>
        </p:spPr>
      </p:pic>
      <p:pic>
        <p:nvPicPr>
          <p:cNvPr id="12" name="Picture 11" descr="A screenshot of a computer&#10;&#10;Description automatically generated">
            <a:extLst>
              <a:ext uri="{FF2B5EF4-FFF2-40B4-BE49-F238E27FC236}">
                <a16:creationId xmlns:a16="http://schemas.microsoft.com/office/drawing/2014/main" id="{A223B865-22B5-C12C-D618-150CE29DF6BC}"/>
              </a:ext>
            </a:extLst>
          </p:cNvPr>
          <p:cNvPicPr>
            <a:picLocks noChangeAspect="1"/>
          </p:cNvPicPr>
          <p:nvPr/>
        </p:nvPicPr>
        <p:blipFill>
          <a:blip r:embed="rId6"/>
          <a:stretch>
            <a:fillRect/>
          </a:stretch>
        </p:blipFill>
        <p:spPr>
          <a:xfrm>
            <a:off x="4277522" y="729202"/>
            <a:ext cx="6643312" cy="4005489"/>
          </a:xfrm>
          <a:prstGeom prst="rect">
            <a:avLst/>
          </a:prstGeom>
        </p:spPr>
      </p:pic>
    </p:spTree>
    <p:extLst>
      <p:ext uri="{BB962C8B-B14F-4D97-AF65-F5344CB8AC3E}">
        <p14:creationId xmlns:p14="http://schemas.microsoft.com/office/powerpoint/2010/main" val="4065083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Vanco Why Cover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Vanco - Standard V Bkg - Dark">
  <a:themeElements>
    <a:clrScheme name="Vanco">
      <a:dk1>
        <a:srgbClr val="474747"/>
      </a:dk1>
      <a:lt1>
        <a:srgbClr val="FFFFFF"/>
      </a:lt1>
      <a:dk2>
        <a:srgbClr val="302851"/>
      </a:dk2>
      <a:lt2>
        <a:srgbClr val="E7E6E6"/>
      </a:lt2>
      <a:accent1>
        <a:srgbClr val="9B59B6"/>
      </a:accent1>
      <a:accent2>
        <a:srgbClr val="379B5B"/>
      </a:accent2>
      <a:accent3>
        <a:srgbClr val="436B95"/>
      </a:accent3>
      <a:accent4>
        <a:srgbClr val="3498DB"/>
      </a:accent4>
      <a:accent5>
        <a:srgbClr val="555656"/>
      </a:accent5>
      <a:accent6>
        <a:srgbClr val="00B398"/>
      </a:accent6>
      <a:hlink>
        <a:srgbClr val="4F449B"/>
      </a:hlink>
      <a:folHlink>
        <a:srgbClr val="4F449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Standard Content - Light">
  <a:themeElements>
    <a:clrScheme name="Vanco">
      <a:dk1>
        <a:srgbClr val="474747"/>
      </a:dk1>
      <a:lt1>
        <a:srgbClr val="FFFFFF"/>
      </a:lt1>
      <a:dk2>
        <a:srgbClr val="302851"/>
      </a:dk2>
      <a:lt2>
        <a:srgbClr val="E7E6E6"/>
      </a:lt2>
      <a:accent1>
        <a:srgbClr val="9B59B6"/>
      </a:accent1>
      <a:accent2>
        <a:srgbClr val="379B5B"/>
      </a:accent2>
      <a:accent3>
        <a:srgbClr val="436B95"/>
      </a:accent3>
      <a:accent4>
        <a:srgbClr val="3498DB"/>
      </a:accent4>
      <a:accent5>
        <a:srgbClr val="555656"/>
      </a:accent5>
      <a:accent6>
        <a:srgbClr val="00B398"/>
      </a:accent6>
      <a:hlink>
        <a:srgbClr val="4F449B"/>
      </a:hlink>
      <a:folHlink>
        <a:srgbClr val="4F449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Standard Content - Dark">
  <a:themeElements>
    <a:clrScheme name="Vanco">
      <a:dk1>
        <a:srgbClr val="474747"/>
      </a:dk1>
      <a:lt1>
        <a:srgbClr val="FFFFFF"/>
      </a:lt1>
      <a:dk2>
        <a:srgbClr val="302851"/>
      </a:dk2>
      <a:lt2>
        <a:srgbClr val="E7E6E6"/>
      </a:lt2>
      <a:accent1>
        <a:srgbClr val="9B59B6"/>
      </a:accent1>
      <a:accent2>
        <a:srgbClr val="379B5B"/>
      </a:accent2>
      <a:accent3>
        <a:srgbClr val="436B95"/>
      </a:accent3>
      <a:accent4>
        <a:srgbClr val="3498DB"/>
      </a:accent4>
      <a:accent5>
        <a:srgbClr val="555656"/>
      </a:accent5>
      <a:accent6>
        <a:srgbClr val="00B398"/>
      </a:accent6>
      <a:hlink>
        <a:srgbClr val="4F449B"/>
      </a:hlink>
      <a:folHlink>
        <a:srgbClr val="4F449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Vanco Title Slide Color No V">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Vanco Title Slide Whi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Lines Side Imag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Wave Lines Side Imag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Halftone Side Imag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Circles Side Imag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Minimal Cover Slide">
  <a:themeElements>
    <a:clrScheme name="Vanco New">
      <a:dk1>
        <a:srgbClr val="474747"/>
      </a:dk1>
      <a:lt1>
        <a:srgbClr val="FFFFFF"/>
      </a:lt1>
      <a:dk2>
        <a:srgbClr val="302851"/>
      </a:dk2>
      <a:lt2>
        <a:srgbClr val="EFEFEF"/>
      </a:lt2>
      <a:accent1>
        <a:srgbClr val="4F449B"/>
      </a:accent1>
      <a:accent2>
        <a:srgbClr val="00A88F"/>
      </a:accent2>
      <a:accent3>
        <a:srgbClr val="436B95"/>
      </a:accent3>
      <a:accent4>
        <a:srgbClr val="3498DB"/>
      </a:accent4>
      <a:accent5>
        <a:srgbClr val="555656"/>
      </a:accent5>
      <a:accent6>
        <a:srgbClr val="00B398"/>
      </a:accent6>
      <a:hlink>
        <a:srgbClr val="E54360"/>
      </a:hlink>
      <a:folHlink>
        <a:srgbClr val="E5436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Vanco - Standard V Bkg - Light">
  <a:themeElements>
    <a:clrScheme name="Vanco">
      <a:dk1>
        <a:srgbClr val="474747"/>
      </a:dk1>
      <a:lt1>
        <a:srgbClr val="FFFFFF"/>
      </a:lt1>
      <a:dk2>
        <a:srgbClr val="302851"/>
      </a:dk2>
      <a:lt2>
        <a:srgbClr val="E7E6E6"/>
      </a:lt2>
      <a:accent1>
        <a:srgbClr val="9B59B6"/>
      </a:accent1>
      <a:accent2>
        <a:srgbClr val="379B5B"/>
      </a:accent2>
      <a:accent3>
        <a:srgbClr val="436B95"/>
      </a:accent3>
      <a:accent4>
        <a:srgbClr val="3498DB"/>
      </a:accent4>
      <a:accent5>
        <a:srgbClr val="555656"/>
      </a:accent5>
      <a:accent6>
        <a:srgbClr val="00B398"/>
      </a:accent6>
      <a:hlink>
        <a:srgbClr val="4F449B"/>
      </a:hlink>
      <a:folHlink>
        <a:srgbClr val="4F449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1744938c-219e-4130-8e7a-3bd66837bcbb">
      <Terms xmlns="http://schemas.microsoft.com/office/infopath/2007/PartnerControls"/>
    </lcf76f155ced4ddcb4097134ff3c332f>
    <TaxCatchAll xmlns="19946dda-fcf6-4476-8186-7b80893c8ec7" xsi:nil="true"/>
    <_ip_UnifiedCompliancePolicyProperties xmlns="http://schemas.microsoft.com/sharepoint/v3" xsi:nil="true"/>
    <SharedWithUsers xmlns="19946dda-fcf6-4476-8186-7b80893c8ec7">
      <UserInfo>
        <DisplayName>Cindy Loo Garcia</DisplayName>
        <AccountId>12</AccountId>
        <AccountType/>
      </UserInfo>
      <UserInfo>
        <DisplayName>Kevin Ho</DisplayName>
        <AccountId>57</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E208CD577BDB048810FAAA55312BCE6" ma:contentTypeVersion="19" ma:contentTypeDescription="Create a new document." ma:contentTypeScope="" ma:versionID="73e50fd03578a154e5fd9551c087cd3e">
  <xsd:schema xmlns:xsd="http://www.w3.org/2001/XMLSchema" xmlns:xs="http://www.w3.org/2001/XMLSchema" xmlns:p="http://schemas.microsoft.com/office/2006/metadata/properties" xmlns:ns1="http://schemas.microsoft.com/sharepoint/v3" xmlns:ns2="1744938c-219e-4130-8e7a-3bd66837bcbb" xmlns:ns3="19946dda-fcf6-4476-8186-7b80893c8ec7" targetNamespace="http://schemas.microsoft.com/office/2006/metadata/properties" ma:root="true" ma:fieldsID="f1d8aa39e297f76658d2bbb1cff13bfb" ns1:_="" ns2:_="" ns3:_="">
    <xsd:import namespace="http://schemas.microsoft.com/sharepoint/v3"/>
    <xsd:import namespace="1744938c-219e-4130-8e7a-3bd66837bcbb"/>
    <xsd:import namespace="19946dda-fcf6-4476-8186-7b80893c8ec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1:_ip_UnifiedCompliancePolicyProperties" minOccurs="0"/>
                <xsd:element ref="ns1:_ip_UnifiedCompliancePolicyUIAction"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MediaServiceObjectDetectorVersions" minOccurs="0"/>
                <xsd:element ref="ns2:lcf76f155ced4ddcb4097134ff3c332f" minOccurs="0"/>
                <xsd:element ref="ns3: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hidden="true" ma:internalName="_ip_UnifiedCompliancePolicyProperties">
      <xsd:simpleType>
        <xsd:restriction base="dms:Note"/>
      </xsd:simpleType>
    </xsd:element>
    <xsd:element name="_ip_UnifiedCompliancePolicyUIAction" ma:index="1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744938c-219e-4130-8e7a-3bd66837bc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44b0da2b-7e6b-44dc-9c6e-781da3831dbc" ma:termSetId="09814cd3-568e-fe90-9814-8d621ff8fb84" ma:anchorId="fba54fb3-c3e1-fe81-a776-ca4b69148c4d" ma:open="true" ma:isKeyword="false">
      <xsd:complexType>
        <xsd:sequence>
          <xsd:element ref="pc:Terms" minOccurs="0" maxOccurs="1"/>
        </xsd:sequence>
      </xsd:complex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9946dda-fcf6-4476-8186-7b80893c8ec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b6939272-cf26-4f92-be03-57f96e39f88b}" ma:internalName="TaxCatchAll" ma:showField="CatchAllData" ma:web="19946dda-fcf6-4476-8186-7b80893c8ec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755623C-8823-4397-8376-F5EBDCF6192D}">
  <ds:schemaRefs>
    <ds:schemaRef ds:uri="http://purl.org/dc/terms/"/>
    <ds:schemaRef ds:uri="19946dda-fcf6-4476-8186-7b80893c8ec7"/>
    <ds:schemaRef ds:uri="http://schemas.microsoft.com/office/2006/documentManagement/types"/>
    <ds:schemaRef ds:uri="1744938c-219e-4130-8e7a-3bd66837bcbb"/>
    <ds:schemaRef ds:uri="http://purl.org/dc/elements/1.1/"/>
    <ds:schemaRef ds:uri="http://purl.org/dc/dcmitype/"/>
    <ds:schemaRef ds:uri="http://schemas.microsoft.com/sharepoint/v3"/>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3791CC05-5DFF-4F2D-BE5C-2E553CBFEC67}">
  <ds:schemaRefs>
    <ds:schemaRef ds:uri="1744938c-219e-4130-8e7a-3bd66837bcbb"/>
    <ds:schemaRef ds:uri="19946dda-fcf6-4476-8186-7b80893c8ec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1231E86-C888-49FC-BEC2-3B001E3A10A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54</Words>
  <Application>Microsoft Office PowerPoint</Application>
  <PresentationFormat>Widescreen</PresentationFormat>
  <Paragraphs>15</Paragraphs>
  <Slides>27</Slides>
  <Notes>16</Notes>
  <HiddenSlides>0</HiddenSlides>
  <MMClips>0</MMClips>
  <ScaleCrop>false</ScaleCrop>
  <HeadingPairs>
    <vt:vector size="4" baseType="variant">
      <vt:variant>
        <vt:lpstr>Theme</vt:lpstr>
      </vt:variant>
      <vt:variant>
        <vt:i4>12</vt:i4>
      </vt:variant>
      <vt:variant>
        <vt:lpstr>Slide Titles</vt:lpstr>
      </vt:variant>
      <vt:variant>
        <vt:i4>27</vt:i4>
      </vt:variant>
    </vt:vector>
  </HeadingPairs>
  <TitlesOfParts>
    <vt:vector size="39" baseType="lpstr">
      <vt:lpstr>Vanco Why Cover Slide</vt:lpstr>
      <vt:lpstr>Vanco Title Slide Color No V</vt:lpstr>
      <vt:lpstr>Vanco Title Slide White</vt:lpstr>
      <vt:lpstr>Lines Side Image</vt:lpstr>
      <vt:lpstr>Wave Lines Side Image</vt:lpstr>
      <vt:lpstr>Halftone Side Image</vt:lpstr>
      <vt:lpstr>Circles Side Image</vt:lpstr>
      <vt:lpstr>Minimal Cover Slide</vt:lpstr>
      <vt:lpstr>Vanco - Standard V Bkg - Light</vt:lpstr>
      <vt:lpstr>Vanco - Standard V Bkg - Dark</vt:lpstr>
      <vt:lpstr>Standard Content - Light</vt:lpstr>
      <vt:lpstr>Standard Content - Dark</vt:lpstr>
      <vt:lpstr>Working with Payments</vt:lpstr>
      <vt:lpstr> Agenda</vt:lpstr>
      <vt:lpstr>How your customers pay online...</vt:lpstr>
      <vt:lpstr>Set Up</vt:lpstr>
      <vt:lpstr>Set Up General Ledger Codes (GL)</vt:lpstr>
      <vt:lpstr>Set Up Preferences</vt:lpstr>
      <vt:lpstr>Adding Fees</vt:lpstr>
      <vt:lpstr>Adding Fees</vt:lpstr>
      <vt:lpstr>PowerPoint Presentation</vt:lpstr>
      <vt:lpstr>Invoices</vt:lpstr>
      <vt:lpstr>Invoices</vt:lpstr>
      <vt:lpstr>Accepting Payments</vt:lpstr>
      <vt:lpstr>Accepting Payments</vt:lpstr>
      <vt:lpstr>Payment Plans</vt:lpstr>
      <vt:lpstr>Payment Plans</vt:lpstr>
      <vt:lpstr>PowerPoint Presentation</vt:lpstr>
      <vt:lpstr>PowerPoint Presentation</vt:lpstr>
      <vt:lpstr>Discounts</vt:lpstr>
      <vt:lpstr>Creating Discounts</vt:lpstr>
      <vt:lpstr>Discount Recipients</vt:lpstr>
      <vt:lpstr>Apply Discount to a Specific Item</vt:lpstr>
      <vt:lpstr>Discount for Returning Students</vt:lpstr>
      <vt:lpstr>Transaction Reports</vt:lpstr>
      <vt:lpstr>Transaction Report</vt:lpstr>
      <vt:lpstr>Transaction Reports</vt:lpstr>
      <vt:lpstr>Sign up for more Webinars! https://support.asapconnected.com/hc/en-us/articles/20006314020759-Training-Webinars-Sign-Up-Schedule-Resources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Kyle Ellefson</dc:creator>
  <cp:lastModifiedBy>Susanna Kemp</cp:lastModifiedBy>
  <cp:revision>535</cp:revision>
  <dcterms:created xsi:type="dcterms:W3CDTF">2018-10-24T20:11:14Z</dcterms:created>
  <dcterms:modified xsi:type="dcterms:W3CDTF">2024-04-10T21:12:54Z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0x010100EE208CD577BDB048810FAAA55312BCE6</vt:lpwstr>
  </property>
  <property fmtid="{D5CDD505-2E9C-101B-9397-08002B2CF9AE}" pid="3" name="MediaServiceImageTags">
    <vt:lpwstr/>
  </property>
</Properties>
</file>