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6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7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8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9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10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11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4059" r:id="rId4"/>
    <p:sldMasterId id="2147484086" r:id="rId5"/>
    <p:sldMasterId id="2147484088" r:id="rId6"/>
    <p:sldMasterId id="2147484061" r:id="rId7"/>
    <p:sldMasterId id="2147484072" r:id="rId8"/>
    <p:sldMasterId id="2147484077" r:id="rId9"/>
    <p:sldMasterId id="2147484082" r:id="rId10"/>
    <p:sldMasterId id="2147483707" r:id="rId11"/>
    <p:sldMasterId id="2147484023" r:id="rId12"/>
    <p:sldMasterId id="2147484032" r:id="rId13"/>
    <p:sldMasterId id="2147484041" r:id="rId14"/>
    <p:sldMasterId id="2147484050" r:id="rId15"/>
  </p:sldMasterIdLst>
  <p:notesMasterIdLst>
    <p:notesMasterId r:id="rId54"/>
  </p:notesMasterIdLst>
  <p:handoutMasterIdLst>
    <p:handoutMasterId r:id="rId55"/>
  </p:handoutMasterIdLst>
  <p:sldIdLst>
    <p:sldId id="321" r:id="rId16"/>
    <p:sldId id="273" r:id="rId17"/>
    <p:sldId id="335" r:id="rId18"/>
    <p:sldId id="319" r:id="rId19"/>
    <p:sldId id="260" r:id="rId20"/>
    <p:sldId id="337" r:id="rId21"/>
    <p:sldId id="325" r:id="rId22"/>
    <p:sldId id="262" r:id="rId23"/>
    <p:sldId id="338" r:id="rId24"/>
    <p:sldId id="257" r:id="rId25"/>
    <p:sldId id="331" r:id="rId26"/>
    <p:sldId id="339" r:id="rId27"/>
    <p:sldId id="265" r:id="rId28"/>
    <p:sldId id="301" r:id="rId29"/>
    <p:sldId id="312" r:id="rId30"/>
    <p:sldId id="307" r:id="rId31"/>
    <p:sldId id="263" r:id="rId32"/>
    <p:sldId id="279" r:id="rId33"/>
    <p:sldId id="336" r:id="rId34"/>
    <p:sldId id="291" r:id="rId35"/>
    <p:sldId id="332" r:id="rId36"/>
    <p:sldId id="342" r:id="rId37"/>
    <p:sldId id="310" r:id="rId38"/>
    <p:sldId id="387" r:id="rId39"/>
    <p:sldId id="295" r:id="rId40"/>
    <p:sldId id="308" r:id="rId41"/>
    <p:sldId id="294" r:id="rId42"/>
    <p:sldId id="280" r:id="rId43"/>
    <p:sldId id="341" r:id="rId44"/>
    <p:sldId id="296" r:id="rId45"/>
    <p:sldId id="311" r:id="rId46"/>
    <p:sldId id="314" r:id="rId47"/>
    <p:sldId id="340" r:id="rId48"/>
    <p:sldId id="330" r:id="rId49"/>
    <p:sldId id="329" r:id="rId50"/>
    <p:sldId id="322" r:id="rId51"/>
    <p:sldId id="386" r:id="rId52"/>
    <p:sldId id="261" r:id="rId53"/>
  </p:sldIdLst>
  <p:sldSz cx="12192000" cy="6858000"/>
  <p:notesSz cx="6858000" cy="9144000"/>
  <p:embeddedFontLst>
    <p:embeddedFont>
      <p:font typeface="Montserrat" panose="020B0604020202020204" charset="0"/>
      <p:regular r:id="rId56"/>
      <p:bold r:id="rId57"/>
      <p:italic r:id="rId58"/>
      <p:boldItalic r:id="rId59"/>
    </p:embeddedFont>
    <p:embeddedFont>
      <p:font typeface="Montserrat ExtraBold" panose="020B0604020202020204" charset="0"/>
      <p:bold r:id="rId60"/>
      <p:italic r:id="rId61"/>
      <p:boldItalic r:id="rId62"/>
    </p:embeddedFont>
    <p:embeddedFont>
      <p:font typeface="Montserrat Medium" panose="020B0604020202020204" charset="0"/>
      <p:regular r:id="rId63"/>
      <p:italic r:id="rId6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296900E-A465-69A4-3395-F7CE07F4AE6E}" name="Kevin Ho" initials="KH" userId="S::kevin.ho@asapconnected.com::c5c20a64-b843-4445-84dc-80576864790e" providerId="AD"/>
  <p188:author id="{6BE42F5B-ABCB-172D-FC4D-7D346986FF39}" name="Susanna Kemp" initials="SK" userId="S::susanna.kemp@asapconnected.com::6670f687-447e-4a31-bde0-df4b26630d4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4F449B"/>
    <a:srgbClr val="312852"/>
    <a:srgbClr val="EFEFEF"/>
    <a:srgbClr val="474747"/>
    <a:srgbClr val="E54360"/>
    <a:srgbClr val="00A88F"/>
    <a:srgbClr val="555656"/>
    <a:srgbClr val="9B59B6"/>
    <a:srgbClr val="379B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3AFEBF-FD56-12AA-E4A1-829A75027C7C}" v="6" dt="2024-06-12T23:16:47.083"/>
    <p1510:client id="{39C0AADD-3B16-E4CA-EFDC-00416F9E0EB3}" v="8" dt="2024-06-11T23:16:26.081"/>
    <p1510:client id="{566218C9-A7DC-1D4C-1F9C-1314949B9DA1}" v="93" dt="2024-06-12T22:41:59.659"/>
    <p1510:client id="{7C8A0306-68C8-F364-7C26-F01500BD4272}" v="1" dt="2024-06-12T18:26:08.569"/>
    <p1510:client id="{9477076E-DD82-CBA3-1F75-F34B12D6C614}" v="257" dt="2024-06-11T23:14:06.767"/>
    <p1510:client id="{9ADD72CC-E919-D2CB-878C-BE6F1B7FA61B}" v="18" dt="2024-06-12T23:16:21.289"/>
    <p1510:client id="{A3E1E204-9903-DCBE-D0C0-81071CCC00B3}" v="37" dt="2024-06-13T16:46:03.580"/>
    <p1510:client id="{D9FF0B36-2D0B-CE85-4A4D-540E4AF2E012}" v="146" dt="2024-06-12T19:44:08.357"/>
    <p1510:client id="{E05ECEAF-4995-72DE-EFAB-C862C87AC3A9}" v="7" dt="2024-06-12T22:28:03.896"/>
    <p1510:client id="{E625A014-A64B-1533-490D-9379D718C34B}" v="3" dt="2024-06-12T17:33:16.8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1.xml"/><Relationship Id="rId21" Type="http://schemas.openxmlformats.org/officeDocument/2006/relationships/slide" Target="slides/slide6.xml"/><Relationship Id="rId42" Type="http://schemas.openxmlformats.org/officeDocument/2006/relationships/slide" Target="slides/slide27.xml"/><Relationship Id="rId47" Type="http://schemas.openxmlformats.org/officeDocument/2006/relationships/slide" Target="slides/slide32.xml"/><Relationship Id="rId63" Type="http://schemas.openxmlformats.org/officeDocument/2006/relationships/font" Target="fonts/font8.fntdata"/><Relationship Id="rId68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71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.xml"/><Relationship Id="rId29" Type="http://schemas.openxmlformats.org/officeDocument/2006/relationships/slide" Target="slides/slide14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slide" Target="slides/slide30.xml"/><Relationship Id="rId53" Type="http://schemas.openxmlformats.org/officeDocument/2006/relationships/slide" Target="slides/slide38.xml"/><Relationship Id="rId58" Type="http://schemas.openxmlformats.org/officeDocument/2006/relationships/font" Target="fonts/font3.fntdata"/><Relationship Id="rId66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61" Type="http://schemas.openxmlformats.org/officeDocument/2006/relationships/font" Target="fonts/font6.fntdata"/><Relationship Id="rId19" Type="http://schemas.openxmlformats.org/officeDocument/2006/relationships/slide" Target="slides/slide4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slide" Target="slides/slide28.xml"/><Relationship Id="rId48" Type="http://schemas.openxmlformats.org/officeDocument/2006/relationships/slide" Target="slides/slide33.xml"/><Relationship Id="rId56" Type="http://schemas.openxmlformats.org/officeDocument/2006/relationships/font" Target="fonts/font1.fntdata"/><Relationship Id="rId64" Type="http://schemas.openxmlformats.org/officeDocument/2006/relationships/font" Target="fonts/font9.fntdata"/><Relationship Id="rId69" Type="http://schemas.microsoft.com/office/2016/11/relationships/changesInfo" Target="changesInfos/changesInfo1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36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slide" Target="slides/slide31.xml"/><Relationship Id="rId59" Type="http://schemas.openxmlformats.org/officeDocument/2006/relationships/font" Target="fonts/font4.fntdata"/><Relationship Id="rId67" Type="http://schemas.openxmlformats.org/officeDocument/2006/relationships/theme" Target="theme/theme1.xml"/><Relationship Id="rId20" Type="http://schemas.openxmlformats.org/officeDocument/2006/relationships/slide" Target="slides/slide5.xml"/><Relationship Id="rId41" Type="http://schemas.openxmlformats.org/officeDocument/2006/relationships/slide" Target="slides/slide26.xml"/><Relationship Id="rId54" Type="http://schemas.openxmlformats.org/officeDocument/2006/relationships/notesMaster" Target="notesMasters/notesMaster1.xml"/><Relationship Id="rId62" Type="http://schemas.openxmlformats.org/officeDocument/2006/relationships/font" Target="fonts/font7.fntdata"/><Relationship Id="rId7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slide" Target="slides/slide34.xml"/><Relationship Id="rId57" Type="http://schemas.openxmlformats.org/officeDocument/2006/relationships/font" Target="fonts/font2.fntdata"/><Relationship Id="rId10" Type="http://schemas.openxmlformats.org/officeDocument/2006/relationships/slideMaster" Target="slideMasters/slideMaster7.xml"/><Relationship Id="rId31" Type="http://schemas.openxmlformats.org/officeDocument/2006/relationships/slide" Target="slides/slide16.xml"/><Relationship Id="rId44" Type="http://schemas.openxmlformats.org/officeDocument/2006/relationships/slide" Target="slides/slide29.xml"/><Relationship Id="rId52" Type="http://schemas.openxmlformats.org/officeDocument/2006/relationships/slide" Target="slides/slide37.xml"/><Relationship Id="rId60" Type="http://schemas.openxmlformats.org/officeDocument/2006/relationships/font" Target="fonts/font5.fntdata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3.xml"/><Relationship Id="rId39" Type="http://schemas.openxmlformats.org/officeDocument/2006/relationships/slide" Target="slides/slide24.xml"/><Relationship Id="rId34" Type="http://schemas.openxmlformats.org/officeDocument/2006/relationships/slide" Target="slides/slide19.xml"/><Relationship Id="rId50" Type="http://schemas.openxmlformats.org/officeDocument/2006/relationships/slide" Target="slides/slide35.xml"/><Relationship Id="rId55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sanna Kemp" userId="S::susanna.kemp@asapconnected.com::6670f687-447e-4a31-bde0-df4b26630d40" providerId="AD" clId="Web-{7DDF52C1-1F1C-F77F-DC32-F28537A49565}"/>
    <pc:docChg chg="mod addSld delSld modSld">
      <pc:chgData name="Susanna Kemp" userId="S::susanna.kemp@asapconnected.com::6670f687-447e-4a31-bde0-df4b26630d40" providerId="AD" clId="Web-{7DDF52C1-1F1C-F77F-DC32-F28537A49565}" dt="2024-02-06T15:46:13.006" v="80" actId="20577"/>
      <pc:docMkLst>
        <pc:docMk/>
      </pc:docMkLst>
      <pc:sldChg chg="addCm">
        <pc:chgData name="Susanna Kemp" userId="S::susanna.kemp@asapconnected.com::6670f687-447e-4a31-bde0-df4b26630d40" providerId="AD" clId="Web-{7DDF52C1-1F1C-F77F-DC32-F28537A49565}" dt="2024-02-06T15:31:27.325" v="5"/>
        <pc:sldMkLst>
          <pc:docMk/>
          <pc:sldMk cId="1644371941" sldId="25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Susanna Kemp" userId="S::susanna.kemp@asapconnected.com::6670f687-447e-4a31-bde0-df4b26630d40" providerId="AD" clId="Web-{7DDF52C1-1F1C-F77F-DC32-F28537A49565}" dt="2024-02-06T15:31:27.325" v="5"/>
              <pc2:cmMkLst xmlns:pc2="http://schemas.microsoft.com/office/powerpoint/2019/9/main/command">
                <pc:docMk/>
                <pc:sldMk cId="1644371941" sldId="257"/>
                <pc2:cmMk id="{285BF85D-54C2-4C0A-A508-22EDC5551854}"/>
              </pc2:cmMkLst>
            </pc226:cmChg>
          </p:ext>
        </pc:extLst>
      </pc:sldChg>
      <pc:sldChg chg="addCm">
        <pc:chgData name="Susanna Kemp" userId="S::susanna.kemp@asapconnected.com::6670f687-447e-4a31-bde0-df4b26630d40" providerId="AD" clId="Web-{7DDF52C1-1F1C-F77F-DC32-F28537A49565}" dt="2024-02-06T15:29:40.930" v="2"/>
        <pc:sldMkLst>
          <pc:docMk/>
          <pc:sldMk cId="3869957844" sldId="26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Susanna Kemp" userId="S::susanna.kemp@asapconnected.com::6670f687-447e-4a31-bde0-df4b26630d40" providerId="AD" clId="Web-{7DDF52C1-1F1C-F77F-DC32-F28537A49565}" dt="2024-02-06T15:29:40.930" v="2"/>
              <pc2:cmMkLst xmlns:pc2="http://schemas.microsoft.com/office/powerpoint/2019/9/main/command">
                <pc:docMk/>
                <pc:sldMk cId="3869957844" sldId="260"/>
                <pc2:cmMk id="{CE01B9F6-892B-4151-997F-35A54FB6FB16}"/>
              </pc2:cmMkLst>
            </pc226:cmChg>
          </p:ext>
        </pc:extLst>
      </pc:sldChg>
      <pc:sldChg chg="addCm">
        <pc:chgData name="Susanna Kemp" userId="S::susanna.kemp@asapconnected.com::6670f687-447e-4a31-bde0-df4b26630d40" providerId="AD" clId="Web-{7DDF52C1-1F1C-F77F-DC32-F28537A49565}" dt="2024-02-06T15:34:02.926" v="11"/>
        <pc:sldMkLst>
          <pc:docMk/>
          <pc:sldMk cId="710306598" sldId="27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Susanna Kemp" userId="S::susanna.kemp@asapconnected.com::6670f687-447e-4a31-bde0-df4b26630d40" providerId="AD" clId="Web-{7DDF52C1-1F1C-F77F-DC32-F28537A49565}" dt="2024-02-06T15:34:02.926" v="11"/>
              <pc2:cmMkLst xmlns:pc2="http://schemas.microsoft.com/office/powerpoint/2019/9/main/command">
                <pc:docMk/>
                <pc:sldMk cId="710306598" sldId="279"/>
                <pc2:cmMk id="{1978EB4A-4F1E-4431-8038-722F21E4691F}"/>
              </pc2:cmMkLst>
            </pc226:cmChg>
            <pc226:cmChg xmlns:pc226="http://schemas.microsoft.com/office/powerpoint/2022/06/main/command" chg="add">
              <pc226:chgData name="Susanna Kemp" userId="S::susanna.kemp@asapconnected.com::6670f687-447e-4a31-bde0-df4b26630d40" providerId="AD" clId="Web-{7DDF52C1-1F1C-F77F-DC32-F28537A49565}" dt="2024-02-06T15:33:45.113" v="10"/>
              <pc2:cmMkLst xmlns:pc2="http://schemas.microsoft.com/office/powerpoint/2019/9/main/command">
                <pc:docMk/>
                <pc:sldMk cId="710306598" sldId="279"/>
                <pc2:cmMk id="{D123AFCB-2AC6-409C-821D-5C742D95B099}"/>
              </pc2:cmMkLst>
            </pc226:cmChg>
          </p:ext>
        </pc:extLst>
      </pc:sldChg>
      <pc:sldChg chg="addCm">
        <pc:chgData name="Susanna Kemp" userId="S::susanna.kemp@asapconnected.com::6670f687-447e-4a31-bde0-df4b26630d40" providerId="AD" clId="Web-{7DDF52C1-1F1C-F77F-DC32-F28537A49565}" dt="2024-02-06T15:39:09.596" v="14"/>
        <pc:sldMkLst>
          <pc:docMk/>
          <pc:sldMk cId="3080318907" sldId="28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Susanna Kemp" userId="S::susanna.kemp@asapconnected.com::6670f687-447e-4a31-bde0-df4b26630d40" providerId="AD" clId="Web-{7DDF52C1-1F1C-F77F-DC32-F28537A49565}" dt="2024-02-06T15:39:09.596" v="14"/>
              <pc2:cmMkLst xmlns:pc2="http://schemas.microsoft.com/office/powerpoint/2019/9/main/command">
                <pc:docMk/>
                <pc:sldMk cId="3080318907" sldId="280"/>
                <pc2:cmMk id="{F4A02C14-D7AE-4172-A94A-69A72A33D6FC}"/>
              </pc2:cmMkLst>
            </pc226:cmChg>
          </p:ext>
        </pc:extLst>
      </pc:sldChg>
      <pc:sldChg chg="modSp">
        <pc:chgData name="Susanna Kemp" userId="S::susanna.kemp@asapconnected.com::6670f687-447e-4a31-bde0-df4b26630d40" providerId="AD" clId="Web-{7DDF52C1-1F1C-F77F-DC32-F28537A49565}" dt="2024-02-06T15:34:29.255" v="12" actId="1076"/>
        <pc:sldMkLst>
          <pc:docMk/>
          <pc:sldMk cId="683476328" sldId="291"/>
        </pc:sldMkLst>
        <pc:picChg chg="mod">
          <ac:chgData name="Susanna Kemp" userId="S::susanna.kemp@asapconnected.com::6670f687-447e-4a31-bde0-df4b26630d40" providerId="AD" clId="Web-{7DDF52C1-1F1C-F77F-DC32-F28537A49565}" dt="2024-02-06T15:34:29.255" v="12" actId="1076"/>
          <ac:picMkLst>
            <pc:docMk/>
            <pc:sldMk cId="683476328" sldId="291"/>
            <ac:picMk id="5" creationId="{43A6AB5F-917B-4B46-81E7-BD5128056BF4}"/>
          </ac:picMkLst>
        </pc:picChg>
      </pc:sldChg>
      <pc:sldChg chg="addCm">
        <pc:chgData name="Susanna Kemp" userId="S::susanna.kemp@asapconnected.com::6670f687-447e-4a31-bde0-df4b26630d40" providerId="AD" clId="Web-{7DDF52C1-1F1C-F77F-DC32-F28537A49565}" dt="2024-02-06T15:37:48.249" v="13"/>
        <pc:sldMkLst>
          <pc:docMk/>
          <pc:sldMk cId="3164000081" sldId="29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Susanna Kemp" userId="S::susanna.kemp@asapconnected.com::6670f687-447e-4a31-bde0-df4b26630d40" providerId="AD" clId="Web-{7DDF52C1-1F1C-F77F-DC32-F28537A49565}" dt="2024-02-06T15:37:48.249" v="13"/>
              <pc2:cmMkLst xmlns:pc2="http://schemas.microsoft.com/office/powerpoint/2019/9/main/command">
                <pc:docMk/>
                <pc:sldMk cId="3164000081" sldId="295"/>
                <pc2:cmMk id="{9AE95A5F-4C2B-4CB5-9DA5-6BDC198D03D9}"/>
              </pc2:cmMkLst>
            </pc226:cmChg>
          </p:ext>
        </pc:extLst>
      </pc:sldChg>
      <pc:sldChg chg="addCm modCm">
        <pc:chgData name="Susanna Kemp" userId="S::susanna.kemp@asapconnected.com::6670f687-447e-4a31-bde0-df4b26630d40" providerId="AD" clId="Web-{7DDF52C1-1F1C-F77F-DC32-F28537A49565}" dt="2024-02-06T15:33:13.705" v="9"/>
        <pc:sldMkLst>
          <pc:docMk/>
          <pc:sldMk cId="2099991132" sldId="30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Susanna Kemp" userId="S::susanna.kemp@asapconnected.com::6670f687-447e-4a31-bde0-df4b26630d40" providerId="AD" clId="Web-{7DDF52C1-1F1C-F77F-DC32-F28537A49565}" dt="2024-02-06T15:33:13.705" v="9"/>
              <pc2:cmMkLst xmlns:pc2="http://schemas.microsoft.com/office/powerpoint/2019/9/main/command">
                <pc:docMk/>
                <pc:sldMk cId="2099991132" sldId="307"/>
                <pc2:cmMk id="{6257D382-400B-4A98-8C5D-08BB25A5DC84}"/>
              </pc2:cmMkLst>
            </pc226:cmChg>
          </p:ext>
        </pc:extLst>
      </pc:sldChg>
      <pc:sldChg chg="addCm">
        <pc:chgData name="Susanna Kemp" userId="S::susanna.kemp@asapconnected.com::6670f687-447e-4a31-bde0-df4b26630d40" providerId="AD" clId="Web-{7DDF52C1-1F1C-F77F-DC32-F28537A49565}" dt="2024-02-06T15:27:49.659" v="1"/>
        <pc:sldMkLst>
          <pc:docMk/>
          <pc:sldMk cId="4039909606" sldId="32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Susanna Kemp" userId="S::susanna.kemp@asapconnected.com::6670f687-447e-4a31-bde0-df4b26630d40" providerId="AD" clId="Web-{7DDF52C1-1F1C-F77F-DC32-F28537A49565}" dt="2024-02-06T15:27:49.659" v="1"/>
              <pc2:cmMkLst xmlns:pc2="http://schemas.microsoft.com/office/powerpoint/2019/9/main/command">
                <pc:docMk/>
                <pc:sldMk cId="4039909606" sldId="320"/>
                <pc2:cmMk id="{8C59957B-B0CA-426C-844A-BCC34F2D2E05}"/>
              </pc2:cmMkLst>
            </pc226:cmChg>
          </p:ext>
        </pc:extLst>
      </pc:sldChg>
      <pc:sldChg chg="addCm">
        <pc:chgData name="Susanna Kemp" userId="S::susanna.kemp@asapconnected.com::6670f687-447e-4a31-bde0-df4b26630d40" providerId="AD" clId="Web-{7DDF52C1-1F1C-F77F-DC32-F28537A49565}" dt="2024-02-06T15:31:02.527" v="4"/>
        <pc:sldMkLst>
          <pc:docMk/>
          <pc:sldMk cId="2832218484" sldId="32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Susanna Kemp" userId="S::susanna.kemp@asapconnected.com::6670f687-447e-4a31-bde0-df4b26630d40" providerId="AD" clId="Web-{7DDF52C1-1F1C-F77F-DC32-F28537A49565}" dt="2024-02-06T15:30:05.728" v="3"/>
              <pc2:cmMkLst xmlns:pc2="http://schemas.microsoft.com/office/powerpoint/2019/9/main/command">
                <pc:docMk/>
                <pc:sldMk cId="2832218484" sldId="325"/>
                <pc2:cmMk id="{02A122CA-0F71-41CD-9304-0DAB248E01A2}"/>
              </pc2:cmMkLst>
            </pc226:cmChg>
            <pc226:cmChg xmlns:pc226="http://schemas.microsoft.com/office/powerpoint/2022/06/main/command" chg="add">
              <pc226:chgData name="Susanna Kemp" userId="S::susanna.kemp@asapconnected.com::6670f687-447e-4a31-bde0-df4b26630d40" providerId="AD" clId="Web-{7DDF52C1-1F1C-F77F-DC32-F28537A49565}" dt="2024-02-06T15:31:02.527" v="4"/>
              <pc2:cmMkLst xmlns:pc2="http://schemas.microsoft.com/office/powerpoint/2019/9/main/command">
                <pc:docMk/>
                <pc:sldMk cId="2832218484" sldId="325"/>
                <pc2:cmMk id="{A87B76E2-3C84-484A-8C62-CE52B3D26B51}"/>
              </pc2:cmMkLst>
            </pc226:cmChg>
          </p:ext>
        </pc:extLst>
      </pc:sldChg>
      <pc:sldChg chg="addSp modSp new">
        <pc:chgData name="Susanna Kemp" userId="S::susanna.kemp@asapconnected.com::6670f687-447e-4a31-bde0-df4b26630d40" providerId="AD" clId="Web-{7DDF52C1-1F1C-F77F-DC32-F28537A49565}" dt="2024-02-06T15:46:13.006" v="80" actId="20577"/>
        <pc:sldMkLst>
          <pc:docMk/>
          <pc:sldMk cId="1097051393" sldId="333"/>
        </pc:sldMkLst>
        <pc:spChg chg="add mod">
          <ac:chgData name="Susanna Kemp" userId="S::susanna.kemp@asapconnected.com::6670f687-447e-4a31-bde0-df4b26630d40" providerId="AD" clId="Web-{7DDF52C1-1F1C-F77F-DC32-F28537A49565}" dt="2024-02-06T15:46:13.006" v="80" actId="20577"/>
          <ac:spMkLst>
            <pc:docMk/>
            <pc:sldMk cId="1097051393" sldId="333"/>
            <ac:spMk id="2" creationId="{9D33CD64-64FA-5D7A-6C7F-9B7E198F2B1D}"/>
          </ac:spMkLst>
        </pc:spChg>
      </pc:sldChg>
      <pc:sldChg chg="new del">
        <pc:chgData name="Susanna Kemp" userId="S::susanna.kemp@asapconnected.com::6670f687-447e-4a31-bde0-df4b26630d40" providerId="AD" clId="Web-{7DDF52C1-1F1C-F77F-DC32-F28537A49565}" dt="2024-02-06T15:32:36.500" v="8"/>
        <pc:sldMkLst>
          <pc:docMk/>
          <pc:sldMk cId="3676150124" sldId="333"/>
        </pc:sldMkLst>
      </pc:sldChg>
    </pc:docChg>
  </pc:docChgLst>
  <pc:docChgLst>
    <pc:chgData name="Kevin Ho" userId="S::kevin.ho@asapconnected.com::c5c20a64-b843-4445-84dc-80576864790e" providerId="AD" clId="Web-{E625A014-A64B-1533-490D-9379D718C34B}"/>
    <pc:docChg chg="modSld">
      <pc:chgData name="Kevin Ho" userId="S::kevin.ho@asapconnected.com::c5c20a64-b843-4445-84dc-80576864790e" providerId="AD" clId="Web-{E625A014-A64B-1533-490D-9379D718C34B}" dt="2024-06-12T17:33:16.897" v="2" actId="1076"/>
      <pc:docMkLst>
        <pc:docMk/>
      </pc:docMkLst>
      <pc:sldChg chg="modSp">
        <pc:chgData name="Kevin Ho" userId="S::kevin.ho@asapconnected.com::c5c20a64-b843-4445-84dc-80576864790e" providerId="AD" clId="Web-{E625A014-A64B-1533-490D-9379D718C34B}" dt="2024-06-12T17:33:16.897" v="2" actId="1076"/>
        <pc:sldMkLst>
          <pc:docMk/>
          <pc:sldMk cId="2847357607" sldId="332"/>
        </pc:sldMkLst>
        <pc:picChg chg="mod">
          <ac:chgData name="Kevin Ho" userId="S::kevin.ho@asapconnected.com::c5c20a64-b843-4445-84dc-80576864790e" providerId="AD" clId="Web-{E625A014-A64B-1533-490D-9379D718C34B}" dt="2024-06-12T17:33:09.741" v="1" actId="1076"/>
          <ac:picMkLst>
            <pc:docMk/>
            <pc:sldMk cId="2847357607" sldId="332"/>
            <ac:picMk id="5" creationId="{1C57FF5F-EDA1-8AB1-9DC6-88D629C144F9}"/>
          </ac:picMkLst>
        </pc:picChg>
        <pc:picChg chg="mod">
          <ac:chgData name="Kevin Ho" userId="S::kevin.ho@asapconnected.com::c5c20a64-b843-4445-84dc-80576864790e" providerId="AD" clId="Web-{E625A014-A64B-1533-490D-9379D718C34B}" dt="2024-06-12T17:33:16.897" v="2" actId="1076"/>
          <ac:picMkLst>
            <pc:docMk/>
            <pc:sldMk cId="2847357607" sldId="332"/>
            <ac:picMk id="6" creationId="{3C14F78B-C356-39E7-920A-9EBC479735F0}"/>
          </ac:picMkLst>
        </pc:picChg>
      </pc:sldChg>
    </pc:docChg>
  </pc:docChgLst>
  <pc:docChgLst>
    <pc:chgData name="Kevin Ho" userId="S::kevin.ho@asapconnected.com::c5c20a64-b843-4445-84dc-80576864790e" providerId="AD" clId="Web-{A3E1E204-9903-DCBE-D0C0-81071CCC00B3}"/>
    <pc:docChg chg="modSld">
      <pc:chgData name="Kevin Ho" userId="S::kevin.ho@asapconnected.com::c5c20a64-b843-4445-84dc-80576864790e" providerId="AD" clId="Web-{A3E1E204-9903-DCBE-D0C0-81071CCC00B3}" dt="2024-06-13T16:46:03.580" v="34" actId="1076"/>
      <pc:docMkLst>
        <pc:docMk/>
      </pc:docMkLst>
      <pc:sldChg chg="addSp modSp addAnim delAnim modAnim">
        <pc:chgData name="Kevin Ho" userId="S::kevin.ho@asapconnected.com::c5c20a64-b843-4445-84dc-80576864790e" providerId="AD" clId="Web-{A3E1E204-9903-DCBE-D0C0-81071CCC00B3}" dt="2024-06-13T16:43:20.278" v="22"/>
        <pc:sldMkLst>
          <pc:docMk/>
          <pc:sldMk cId="3400729537" sldId="263"/>
        </pc:sldMkLst>
        <pc:picChg chg="mod">
          <ac:chgData name="Kevin Ho" userId="S::kevin.ho@asapconnected.com::c5c20a64-b843-4445-84dc-80576864790e" providerId="AD" clId="Web-{A3E1E204-9903-DCBE-D0C0-81071CCC00B3}" dt="2024-06-13T16:40:40.553" v="1"/>
          <ac:picMkLst>
            <pc:docMk/>
            <pc:sldMk cId="3400729537" sldId="263"/>
            <ac:picMk id="2" creationId="{852709EB-8580-4A61-A780-9B1A55A4958C}"/>
          </ac:picMkLst>
        </pc:picChg>
        <pc:picChg chg="add mod modCrop">
          <ac:chgData name="Kevin Ho" userId="S::kevin.ho@asapconnected.com::c5c20a64-b843-4445-84dc-80576864790e" providerId="AD" clId="Web-{A3E1E204-9903-DCBE-D0C0-81071CCC00B3}" dt="2024-06-13T16:41:31.633" v="13" actId="1076"/>
          <ac:picMkLst>
            <pc:docMk/>
            <pc:sldMk cId="3400729537" sldId="263"/>
            <ac:picMk id="3" creationId="{8DAD144A-8630-D9D3-2C86-75F4FDBB1D81}"/>
          </ac:picMkLst>
        </pc:picChg>
      </pc:sldChg>
      <pc:sldChg chg="addSp delSp modSp">
        <pc:chgData name="Kevin Ho" userId="S::kevin.ho@asapconnected.com::c5c20a64-b843-4445-84dc-80576864790e" providerId="AD" clId="Web-{A3E1E204-9903-DCBE-D0C0-81071CCC00B3}" dt="2024-06-13T16:46:03.580" v="34" actId="1076"/>
        <pc:sldMkLst>
          <pc:docMk/>
          <pc:sldMk cId="2847357607" sldId="332"/>
        </pc:sldMkLst>
        <pc:picChg chg="mod">
          <ac:chgData name="Kevin Ho" userId="S::kevin.ho@asapconnected.com::c5c20a64-b843-4445-84dc-80576864790e" providerId="AD" clId="Web-{A3E1E204-9903-DCBE-D0C0-81071CCC00B3}" dt="2024-06-13T16:45:59.158" v="33" actId="1076"/>
          <ac:picMkLst>
            <pc:docMk/>
            <pc:sldMk cId="2847357607" sldId="332"/>
            <ac:picMk id="5" creationId="{1C57FF5F-EDA1-8AB1-9DC6-88D629C144F9}"/>
          </ac:picMkLst>
        </pc:picChg>
        <pc:picChg chg="mod">
          <ac:chgData name="Kevin Ho" userId="S::kevin.ho@asapconnected.com::c5c20a64-b843-4445-84dc-80576864790e" providerId="AD" clId="Web-{A3E1E204-9903-DCBE-D0C0-81071CCC00B3}" dt="2024-06-13T16:46:03.580" v="34" actId="1076"/>
          <ac:picMkLst>
            <pc:docMk/>
            <pc:sldMk cId="2847357607" sldId="332"/>
            <ac:picMk id="6" creationId="{3C14F78B-C356-39E7-920A-9EBC479735F0}"/>
          </ac:picMkLst>
        </pc:picChg>
        <pc:picChg chg="add del mod">
          <ac:chgData name="Kevin Ho" userId="S::kevin.ho@asapconnected.com::c5c20a64-b843-4445-84dc-80576864790e" providerId="AD" clId="Web-{A3E1E204-9903-DCBE-D0C0-81071CCC00B3}" dt="2024-06-13T16:44:57" v="27"/>
          <ac:picMkLst>
            <pc:docMk/>
            <pc:sldMk cId="2847357607" sldId="332"/>
            <ac:picMk id="8" creationId="{F723E78F-B852-06CF-6460-A737FA56F0C7}"/>
          </ac:picMkLst>
        </pc:picChg>
      </pc:sldChg>
    </pc:docChg>
  </pc:docChgLst>
  <pc:docChgLst>
    <pc:chgData name="Kevin Ho" userId="S::kevin.ho@asapconnected.com::c5c20a64-b843-4445-84dc-80576864790e" providerId="AD" clId="Web-{601BBCEA-AB50-FFE2-CE31-DEFBE9C176D4}"/>
    <pc:docChg chg="modSld">
      <pc:chgData name="Kevin Ho" userId="S::kevin.ho@asapconnected.com::c5c20a64-b843-4445-84dc-80576864790e" providerId="AD" clId="Web-{601BBCEA-AB50-FFE2-CE31-DEFBE9C176D4}" dt="2024-02-06T00:06:05" v="181"/>
      <pc:docMkLst>
        <pc:docMk/>
      </pc:docMkLst>
      <pc:sldChg chg="addSp modSp">
        <pc:chgData name="Kevin Ho" userId="S::kevin.ho@asapconnected.com::c5c20a64-b843-4445-84dc-80576864790e" providerId="AD" clId="Web-{601BBCEA-AB50-FFE2-CE31-DEFBE9C176D4}" dt="2024-02-05T23:53:42.947" v="67" actId="1076"/>
        <pc:sldMkLst>
          <pc:docMk/>
          <pc:sldMk cId="1644371941" sldId="257"/>
        </pc:sldMkLst>
        <pc:spChg chg="add mod">
          <ac:chgData name="Kevin Ho" userId="S::kevin.ho@asapconnected.com::c5c20a64-b843-4445-84dc-80576864790e" providerId="AD" clId="Web-{601BBCEA-AB50-FFE2-CE31-DEFBE9C176D4}" dt="2024-02-05T23:53:31.993" v="66" actId="20577"/>
          <ac:spMkLst>
            <pc:docMk/>
            <pc:sldMk cId="1644371941" sldId="257"/>
            <ac:spMk id="6" creationId="{BC821CDB-FD8D-6DB1-C743-A7EDF0C60F1F}"/>
          </ac:spMkLst>
        </pc:spChg>
        <pc:grpChg chg="mod">
          <ac:chgData name="Kevin Ho" userId="S::kevin.ho@asapconnected.com::c5c20a64-b843-4445-84dc-80576864790e" providerId="AD" clId="Web-{601BBCEA-AB50-FFE2-CE31-DEFBE9C176D4}" dt="2024-02-05T23:53:42.947" v="67" actId="1076"/>
          <ac:grpSpMkLst>
            <pc:docMk/>
            <pc:sldMk cId="1644371941" sldId="257"/>
            <ac:grpSpMk id="12" creationId="{096F116E-3F9D-4C82-B30B-B8FF1AAE8CC8}"/>
          </ac:grpSpMkLst>
        </pc:grpChg>
      </pc:sldChg>
      <pc:sldChg chg="addSp modSp">
        <pc:chgData name="Kevin Ho" userId="S::kevin.ho@asapconnected.com::c5c20a64-b843-4445-84dc-80576864790e" providerId="AD" clId="Web-{601BBCEA-AB50-FFE2-CE31-DEFBE9C176D4}" dt="2024-02-05T23:54:28.575" v="75" actId="1076"/>
        <pc:sldMkLst>
          <pc:docMk/>
          <pc:sldMk cId="3869957844" sldId="260"/>
        </pc:sldMkLst>
        <pc:spChg chg="add mod">
          <ac:chgData name="Kevin Ho" userId="S::kevin.ho@asapconnected.com::c5c20a64-b843-4445-84dc-80576864790e" providerId="AD" clId="Web-{601BBCEA-AB50-FFE2-CE31-DEFBE9C176D4}" dt="2024-02-05T23:54:28.575" v="75" actId="1076"/>
          <ac:spMkLst>
            <pc:docMk/>
            <pc:sldMk cId="3869957844" sldId="260"/>
            <ac:spMk id="2" creationId="{F4CCD60F-B254-C42A-A613-AEBD01DCBE64}"/>
          </ac:spMkLst>
        </pc:spChg>
      </pc:sldChg>
      <pc:sldChg chg="addSp delSp modSp">
        <pc:chgData name="Kevin Ho" userId="S::kevin.ho@asapconnected.com::c5c20a64-b843-4445-84dc-80576864790e" providerId="AD" clId="Web-{601BBCEA-AB50-FFE2-CE31-DEFBE9C176D4}" dt="2024-02-05T23:49:12.068" v="26"/>
        <pc:sldMkLst>
          <pc:docMk/>
          <pc:sldMk cId="2903687793" sldId="261"/>
        </pc:sldMkLst>
        <pc:picChg chg="add del mod">
          <ac:chgData name="Kevin Ho" userId="S::kevin.ho@asapconnected.com::c5c20a64-b843-4445-84dc-80576864790e" providerId="AD" clId="Web-{601BBCEA-AB50-FFE2-CE31-DEFBE9C176D4}" dt="2024-02-05T23:49:06.146" v="24"/>
          <ac:picMkLst>
            <pc:docMk/>
            <pc:sldMk cId="2903687793" sldId="261"/>
            <ac:picMk id="3" creationId="{826AD32E-9040-211A-3AD0-F019B1376E55}"/>
          </ac:picMkLst>
        </pc:picChg>
        <pc:picChg chg="add">
          <ac:chgData name="Kevin Ho" userId="S::kevin.ho@asapconnected.com::c5c20a64-b843-4445-84dc-80576864790e" providerId="AD" clId="Web-{601BBCEA-AB50-FFE2-CE31-DEFBE9C176D4}" dt="2024-02-05T23:49:12.068" v="26"/>
          <ac:picMkLst>
            <pc:docMk/>
            <pc:sldMk cId="2903687793" sldId="261"/>
            <ac:picMk id="6" creationId="{B66A4984-50F3-5A15-D8EA-5EA3BAD8330A}"/>
          </ac:picMkLst>
        </pc:picChg>
      </pc:sldChg>
      <pc:sldChg chg="addSp">
        <pc:chgData name="Kevin Ho" userId="S::kevin.ho@asapconnected.com::c5c20a64-b843-4445-84dc-80576864790e" providerId="AD" clId="Web-{601BBCEA-AB50-FFE2-CE31-DEFBE9C176D4}" dt="2024-02-05T23:53:00.678" v="59"/>
        <pc:sldMkLst>
          <pc:docMk/>
          <pc:sldMk cId="3318672614" sldId="262"/>
        </pc:sldMkLst>
        <pc:spChg chg="add">
          <ac:chgData name="Kevin Ho" userId="S::kevin.ho@asapconnected.com::c5c20a64-b843-4445-84dc-80576864790e" providerId="AD" clId="Web-{601BBCEA-AB50-FFE2-CE31-DEFBE9C176D4}" dt="2024-02-05T23:53:00.678" v="59"/>
          <ac:spMkLst>
            <pc:docMk/>
            <pc:sldMk cId="3318672614" sldId="262"/>
            <ac:spMk id="6" creationId="{39F307A6-9E8A-A1FA-E502-7C1C19F5C28F}"/>
          </ac:spMkLst>
        </pc:spChg>
      </pc:sldChg>
      <pc:sldChg chg="addSp modSp">
        <pc:chgData name="Kevin Ho" userId="S::kevin.ho@asapconnected.com::c5c20a64-b843-4445-84dc-80576864790e" providerId="AD" clId="Web-{601BBCEA-AB50-FFE2-CE31-DEFBE9C176D4}" dt="2024-02-06T00:04:54.120" v="165" actId="20577"/>
        <pc:sldMkLst>
          <pc:docMk/>
          <pc:sldMk cId="1572408962" sldId="265"/>
        </pc:sldMkLst>
        <pc:spChg chg="add mod">
          <ac:chgData name="Kevin Ho" userId="S::kevin.ho@asapconnected.com::c5c20a64-b843-4445-84dc-80576864790e" providerId="AD" clId="Web-{601BBCEA-AB50-FFE2-CE31-DEFBE9C176D4}" dt="2024-02-06T00:04:54.120" v="165" actId="20577"/>
          <ac:spMkLst>
            <pc:docMk/>
            <pc:sldMk cId="1572408962" sldId="265"/>
            <ac:spMk id="3" creationId="{95CCC5F1-F01F-F514-E429-EF7D22A29FB2}"/>
          </ac:spMkLst>
        </pc:spChg>
        <pc:picChg chg="mod">
          <ac:chgData name="Kevin Ho" userId="S::kevin.ho@asapconnected.com::c5c20a64-b843-4445-84dc-80576864790e" providerId="AD" clId="Web-{601BBCEA-AB50-FFE2-CE31-DEFBE9C176D4}" dt="2024-02-06T00:04:44.166" v="162" actId="1076"/>
          <ac:picMkLst>
            <pc:docMk/>
            <pc:sldMk cId="1572408962" sldId="265"/>
            <ac:picMk id="5" creationId="{A48A9FBD-E1D0-4CE8-945E-5BEABCB356AC}"/>
          </ac:picMkLst>
        </pc:picChg>
      </pc:sldChg>
      <pc:sldChg chg="addSp">
        <pc:chgData name="Kevin Ho" userId="S::kevin.ho@asapconnected.com::c5c20a64-b843-4445-84dc-80576864790e" providerId="AD" clId="Web-{601BBCEA-AB50-FFE2-CE31-DEFBE9C176D4}" dt="2024-02-05T23:49:08.505" v="25"/>
        <pc:sldMkLst>
          <pc:docMk/>
          <pc:sldMk cId="3701094052" sldId="272"/>
        </pc:sldMkLst>
        <pc:picChg chg="add">
          <ac:chgData name="Kevin Ho" userId="S::kevin.ho@asapconnected.com::c5c20a64-b843-4445-84dc-80576864790e" providerId="AD" clId="Web-{601BBCEA-AB50-FFE2-CE31-DEFBE9C176D4}" dt="2024-02-05T23:49:08.505" v="25"/>
          <ac:picMkLst>
            <pc:docMk/>
            <pc:sldMk cId="3701094052" sldId="272"/>
            <ac:picMk id="6" creationId="{3C05F211-356C-B4F8-1CC5-B44E3CA327B7}"/>
          </ac:picMkLst>
        </pc:picChg>
      </pc:sldChg>
      <pc:sldChg chg="addSp modSp">
        <pc:chgData name="Kevin Ho" userId="S::kevin.ho@asapconnected.com::c5c20a64-b843-4445-84dc-80576864790e" providerId="AD" clId="Web-{601BBCEA-AB50-FFE2-CE31-DEFBE9C176D4}" dt="2024-02-05T23:42:15.522" v="6" actId="1076"/>
        <pc:sldMkLst>
          <pc:docMk/>
          <pc:sldMk cId="3335418204" sldId="273"/>
        </pc:sldMkLst>
        <pc:picChg chg="add mod">
          <ac:chgData name="Kevin Ho" userId="S::kevin.ho@asapconnected.com::c5c20a64-b843-4445-84dc-80576864790e" providerId="AD" clId="Web-{601BBCEA-AB50-FFE2-CE31-DEFBE9C176D4}" dt="2024-02-05T23:42:15.522" v="6" actId="1076"/>
          <ac:picMkLst>
            <pc:docMk/>
            <pc:sldMk cId="3335418204" sldId="273"/>
            <ac:picMk id="4" creationId="{71304E06-D529-75DC-8648-9FCC572FF4EB}"/>
          </ac:picMkLst>
        </pc:picChg>
      </pc:sldChg>
      <pc:sldChg chg="addSp modSp">
        <pc:chgData name="Kevin Ho" userId="S::kevin.ho@asapconnected.com::c5c20a64-b843-4445-84dc-80576864790e" providerId="AD" clId="Web-{601BBCEA-AB50-FFE2-CE31-DEFBE9C176D4}" dt="2024-02-06T00:02:37.782" v="146" actId="20577"/>
        <pc:sldMkLst>
          <pc:docMk/>
          <pc:sldMk cId="3080318907" sldId="280"/>
        </pc:sldMkLst>
        <pc:spChg chg="add mod">
          <ac:chgData name="Kevin Ho" userId="S::kevin.ho@asapconnected.com::c5c20a64-b843-4445-84dc-80576864790e" providerId="AD" clId="Web-{601BBCEA-AB50-FFE2-CE31-DEFBE9C176D4}" dt="2024-02-06T00:02:37.782" v="146" actId="20577"/>
          <ac:spMkLst>
            <pc:docMk/>
            <pc:sldMk cId="3080318907" sldId="280"/>
            <ac:spMk id="2" creationId="{3C793366-5189-5CC0-5934-31F7229BD579}"/>
          </ac:spMkLst>
        </pc:spChg>
      </pc:sldChg>
      <pc:sldChg chg="modSp">
        <pc:chgData name="Kevin Ho" userId="S::kevin.ho@asapconnected.com::c5c20a64-b843-4445-84dc-80576864790e" providerId="AD" clId="Web-{601BBCEA-AB50-FFE2-CE31-DEFBE9C176D4}" dt="2024-02-05T23:48:02.797" v="15" actId="20577"/>
        <pc:sldMkLst>
          <pc:docMk/>
          <pc:sldMk cId="2648130174" sldId="286"/>
        </pc:sldMkLst>
        <pc:spChg chg="mod">
          <ac:chgData name="Kevin Ho" userId="S::kevin.ho@asapconnected.com::c5c20a64-b843-4445-84dc-80576864790e" providerId="AD" clId="Web-{601BBCEA-AB50-FFE2-CE31-DEFBE9C176D4}" dt="2024-02-05T23:48:02.797" v="15" actId="20577"/>
          <ac:spMkLst>
            <pc:docMk/>
            <pc:sldMk cId="2648130174" sldId="286"/>
            <ac:spMk id="3" creationId="{4326C22D-CEF9-4875-B35F-A3028F03FEBB}"/>
          </ac:spMkLst>
        </pc:spChg>
      </pc:sldChg>
      <pc:sldChg chg="addSp modSp">
        <pc:chgData name="Kevin Ho" userId="S::kevin.ho@asapconnected.com::c5c20a64-b843-4445-84dc-80576864790e" providerId="AD" clId="Web-{601BBCEA-AB50-FFE2-CE31-DEFBE9C176D4}" dt="2024-02-05T23:56:39.538" v="92" actId="1076"/>
        <pc:sldMkLst>
          <pc:docMk/>
          <pc:sldMk cId="683476328" sldId="291"/>
        </pc:sldMkLst>
        <pc:spChg chg="add mod">
          <ac:chgData name="Kevin Ho" userId="S::kevin.ho@asapconnected.com::c5c20a64-b843-4445-84dc-80576864790e" providerId="AD" clId="Web-{601BBCEA-AB50-FFE2-CE31-DEFBE9C176D4}" dt="2024-02-05T23:56:29.068" v="90" actId="20577"/>
          <ac:spMkLst>
            <pc:docMk/>
            <pc:sldMk cId="683476328" sldId="291"/>
            <ac:spMk id="4" creationId="{9876213F-1736-8E8B-E9EF-B071D3B6D7A9}"/>
          </ac:spMkLst>
        </pc:spChg>
        <pc:picChg chg="mod">
          <ac:chgData name="Kevin Ho" userId="S::kevin.ho@asapconnected.com::c5c20a64-b843-4445-84dc-80576864790e" providerId="AD" clId="Web-{601BBCEA-AB50-FFE2-CE31-DEFBE9C176D4}" dt="2024-02-05T23:56:39.538" v="92" actId="1076"/>
          <ac:picMkLst>
            <pc:docMk/>
            <pc:sldMk cId="683476328" sldId="291"/>
            <ac:picMk id="3" creationId="{FA9BD71A-8EE1-48DA-A5FD-561D3FC6ECB9}"/>
          </ac:picMkLst>
        </pc:picChg>
        <pc:picChg chg="mod">
          <ac:chgData name="Kevin Ho" userId="S::kevin.ho@asapconnected.com::c5c20a64-b843-4445-84dc-80576864790e" providerId="AD" clId="Web-{601BBCEA-AB50-FFE2-CE31-DEFBE9C176D4}" dt="2024-02-05T23:56:35.147" v="91" actId="1076"/>
          <ac:picMkLst>
            <pc:docMk/>
            <pc:sldMk cId="683476328" sldId="291"/>
            <ac:picMk id="5" creationId="{43A6AB5F-917B-4B46-81E7-BD5128056BF4}"/>
          </ac:picMkLst>
        </pc:picChg>
      </pc:sldChg>
      <pc:sldChg chg="addSp modSp">
        <pc:chgData name="Kevin Ho" userId="S::kevin.ho@asapconnected.com::c5c20a64-b843-4445-84dc-80576864790e" providerId="AD" clId="Web-{601BBCEA-AB50-FFE2-CE31-DEFBE9C176D4}" dt="2024-02-06T00:00:55.900" v="124" actId="20577"/>
        <pc:sldMkLst>
          <pc:docMk/>
          <pc:sldMk cId="4051971542" sldId="294"/>
        </pc:sldMkLst>
        <pc:spChg chg="add mod">
          <ac:chgData name="Kevin Ho" userId="S::kevin.ho@asapconnected.com::c5c20a64-b843-4445-84dc-80576864790e" providerId="AD" clId="Web-{601BBCEA-AB50-FFE2-CE31-DEFBE9C176D4}" dt="2024-02-06T00:00:55.900" v="124" actId="20577"/>
          <ac:spMkLst>
            <pc:docMk/>
            <pc:sldMk cId="4051971542" sldId="294"/>
            <ac:spMk id="2" creationId="{C36E1509-2081-12E9-381E-F7BB7F0E9358}"/>
          </ac:spMkLst>
        </pc:spChg>
      </pc:sldChg>
      <pc:sldChg chg="addSp modSp">
        <pc:chgData name="Kevin Ho" userId="S::kevin.ho@asapconnected.com::c5c20a64-b843-4445-84dc-80576864790e" providerId="AD" clId="Web-{601BBCEA-AB50-FFE2-CE31-DEFBE9C176D4}" dt="2024-02-06T00:02:01.108" v="138" actId="1076"/>
        <pc:sldMkLst>
          <pc:docMk/>
          <pc:sldMk cId="3164000081" sldId="295"/>
        </pc:sldMkLst>
        <pc:spChg chg="add">
          <ac:chgData name="Kevin Ho" userId="S::kevin.ho@asapconnected.com::c5c20a64-b843-4445-84dc-80576864790e" providerId="AD" clId="Web-{601BBCEA-AB50-FFE2-CE31-DEFBE9C176D4}" dt="2024-02-06T00:01:48.654" v="134"/>
          <ac:spMkLst>
            <pc:docMk/>
            <pc:sldMk cId="3164000081" sldId="295"/>
            <ac:spMk id="5" creationId="{423DBE5F-709D-8E7D-1326-36107443D8CA}"/>
          </ac:spMkLst>
        </pc:spChg>
        <pc:picChg chg="mod modCrop">
          <ac:chgData name="Kevin Ho" userId="S::kevin.ho@asapconnected.com::c5c20a64-b843-4445-84dc-80576864790e" providerId="AD" clId="Web-{601BBCEA-AB50-FFE2-CE31-DEFBE9C176D4}" dt="2024-02-06T00:02:01.108" v="138" actId="1076"/>
          <ac:picMkLst>
            <pc:docMk/>
            <pc:sldMk cId="3164000081" sldId="295"/>
            <ac:picMk id="3" creationId="{72CD8639-3316-4F43-9A49-709EFDDDF7B4}"/>
          </ac:picMkLst>
        </pc:picChg>
      </pc:sldChg>
      <pc:sldChg chg="addSp modSp">
        <pc:chgData name="Kevin Ho" userId="S::kevin.ho@asapconnected.com::c5c20a64-b843-4445-84dc-80576864790e" providerId="AD" clId="Web-{601BBCEA-AB50-FFE2-CE31-DEFBE9C176D4}" dt="2024-02-06T00:04:07.804" v="155" actId="20577"/>
        <pc:sldMkLst>
          <pc:docMk/>
          <pc:sldMk cId="1336076149" sldId="296"/>
        </pc:sldMkLst>
        <pc:spChg chg="add mod">
          <ac:chgData name="Kevin Ho" userId="S::kevin.ho@asapconnected.com::c5c20a64-b843-4445-84dc-80576864790e" providerId="AD" clId="Web-{601BBCEA-AB50-FFE2-CE31-DEFBE9C176D4}" dt="2024-02-06T00:04:07.804" v="155" actId="20577"/>
          <ac:spMkLst>
            <pc:docMk/>
            <pc:sldMk cId="1336076149" sldId="296"/>
            <ac:spMk id="2" creationId="{B61B56CF-66DC-61B5-51E5-19485A240F7E}"/>
          </ac:spMkLst>
        </pc:spChg>
        <pc:picChg chg="mod">
          <ac:chgData name="Kevin Ho" userId="S::kevin.ho@asapconnected.com::c5c20a64-b843-4445-84dc-80576864790e" providerId="AD" clId="Web-{601BBCEA-AB50-FFE2-CE31-DEFBE9C176D4}" dt="2024-02-06T00:03:56.694" v="150" actId="1076"/>
          <ac:picMkLst>
            <pc:docMk/>
            <pc:sldMk cId="1336076149" sldId="296"/>
            <ac:picMk id="11" creationId="{285074F7-03E8-42E8-8059-22E72B985CB3}"/>
          </ac:picMkLst>
        </pc:picChg>
      </pc:sldChg>
      <pc:sldChg chg="addSp modSp">
        <pc:chgData name="Kevin Ho" userId="S::kevin.ho@asapconnected.com::c5c20a64-b843-4445-84dc-80576864790e" providerId="AD" clId="Web-{601BBCEA-AB50-FFE2-CE31-DEFBE9C176D4}" dt="2024-02-06T00:05:11.621" v="168"/>
        <pc:sldMkLst>
          <pc:docMk/>
          <pc:sldMk cId="3077608857" sldId="301"/>
        </pc:sldMkLst>
        <pc:spChg chg="add">
          <ac:chgData name="Kevin Ho" userId="S::kevin.ho@asapconnected.com::c5c20a64-b843-4445-84dc-80576864790e" providerId="AD" clId="Web-{601BBCEA-AB50-FFE2-CE31-DEFBE9C176D4}" dt="2024-02-06T00:05:04.340" v="166"/>
          <ac:spMkLst>
            <pc:docMk/>
            <pc:sldMk cId="3077608857" sldId="301"/>
            <ac:spMk id="5" creationId="{32A816EF-2E54-2027-A776-B7AFE925D77F}"/>
          </ac:spMkLst>
        </pc:spChg>
        <pc:picChg chg="mod modCrop">
          <ac:chgData name="Kevin Ho" userId="S::kevin.ho@asapconnected.com::c5c20a64-b843-4445-84dc-80576864790e" providerId="AD" clId="Web-{601BBCEA-AB50-FFE2-CE31-DEFBE9C176D4}" dt="2024-02-06T00:05:11.621" v="168"/>
          <ac:picMkLst>
            <pc:docMk/>
            <pc:sldMk cId="3077608857" sldId="301"/>
            <ac:picMk id="3" creationId="{14711CFA-3B3B-4909-9D19-8EC0FA3DE37B}"/>
          </ac:picMkLst>
        </pc:picChg>
      </pc:sldChg>
      <pc:sldChg chg="addSp">
        <pc:chgData name="Kevin Ho" userId="S::kevin.ho@asapconnected.com::c5c20a64-b843-4445-84dc-80576864790e" providerId="AD" clId="Web-{601BBCEA-AB50-FFE2-CE31-DEFBE9C176D4}" dt="2024-02-05T23:50:48.872" v="38"/>
        <pc:sldMkLst>
          <pc:docMk/>
          <pc:sldMk cId="2073266551" sldId="302"/>
        </pc:sldMkLst>
        <pc:spChg chg="add">
          <ac:chgData name="Kevin Ho" userId="S::kevin.ho@asapconnected.com::c5c20a64-b843-4445-84dc-80576864790e" providerId="AD" clId="Web-{601BBCEA-AB50-FFE2-CE31-DEFBE9C176D4}" dt="2024-02-05T23:50:48.872" v="38"/>
          <ac:spMkLst>
            <pc:docMk/>
            <pc:sldMk cId="2073266551" sldId="302"/>
            <ac:spMk id="5" creationId="{7E75D50A-BA97-3F82-BB82-FA0610C3C21A}"/>
          </ac:spMkLst>
        </pc:spChg>
      </pc:sldChg>
      <pc:sldChg chg="addSp">
        <pc:chgData name="Kevin Ho" userId="S::kevin.ho@asapconnected.com::c5c20a64-b843-4445-84dc-80576864790e" providerId="AD" clId="Web-{601BBCEA-AB50-FFE2-CE31-DEFBE9C176D4}" dt="2024-02-05T23:48:30.877" v="16"/>
        <pc:sldMkLst>
          <pc:docMk/>
          <pc:sldMk cId="823951886" sldId="303"/>
        </pc:sldMkLst>
        <pc:picChg chg="add">
          <ac:chgData name="Kevin Ho" userId="S::kevin.ho@asapconnected.com::c5c20a64-b843-4445-84dc-80576864790e" providerId="AD" clId="Web-{601BBCEA-AB50-FFE2-CE31-DEFBE9C176D4}" dt="2024-02-05T23:48:30.877" v="16"/>
          <ac:picMkLst>
            <pc:docMk/>
            <pc:sldMk cId="823951886" sldId="303"/>
            <ac:picMk id="4" creationId="{0705EB8D-3DEB-96C7-7C77-7ACC5FF7B655}"/>
          </ac:picMkLst>
        </pc:picChg>
      </pc:sldChg>
      <pc:sldChg chg="addSp">
        <pc:chgData name="Kevin Ho" userId="S::kevin.ho@asapconnected.com::c5c20a64-b843-4445-84dc-80576864790e" providerId="AD" clId="Web-{601BBCEA-AB50-FFE2-CE31-DEFBE9C176D4}" dt="2024-02-05T23:48:48.566" v="21"/>
        <pc:sldMkLst>
          <pc:docMk/>
          <pc:sldMk cId="215700895" sldId="305"/>
        </pc:sldMkLst>
        <pc:picChg chg="add">
          <ac:chgData name="Kevin Ho" userId="S::kevin.ho@asapconnected.com::c5c20a64-b843-4445-84dc-80576864790e" providerId="AD" clId="Web-{601BBCEA-AB50-FFE2-CE31-DEFBE9C176D4}" dt="2024-02-05T23:48:48.566" v="21"/>
          <ac:picMkLst>
            <pc:docMk/>
            <pc:sldMk cId="215700895" sldId="305"/>
            <ac:picMk id="4" creationId="{76702ABA-E8DB-F9A1-5362-5B3068BD34C0}"/>
          </ac:picMkLst>
        </pc:picChg>
      </pc:sldChg>
      <pc:sldChg chg="addSp">
        <pc:chgData name="Kevin Ho" userId="S::kevin.ho@asapconnected.com::c5c20a64-b843-4445-84dc-80576864790e" providerId="AD" clId="Web-{601BBCEA-AB50-FFE2-CE31-DEFBE9C176D4}" dt="2024-02-05T23:48:38.144" v="17"/>
        <pc:sldMkLst>
          <pc:docMk/>
          <pc:sldMk cId="1703701720" sldId="306"/>
        </pc:sldMkLst>
        <pc:picChg chg="add">
          <ac:chgData name="Kevin Ho" userId="S::kevin.ho@asapconnected.com::c5c20a64-b843-4445-84dc-80576864790e" providerId="AD" clId="Web-{601BBCEA-AB50-FFE2-CE31-DEFBE9C176D4}" dt="2024-02-05T23:48:38.144" v="17"/>
          <ac:picMkLst>
            <pc:docMk/>
            <pc:sldMk cId="1703701720" sldId="306"/>
            <ac:picMk id="4" creationId="{FE1332E3-6C8E-88BF-B787-D70A70CC0F12}"/>
          </ac:picMkLst>
        </pc:picChg>
      </pc:sldChg>
      <pc:sldChg chg="addSp">
        <pc:chgData name="Kevin Ho" userId="S::kevin.ho@asapconnected.com::c5c20a64-b843-4445-84dc-80576864790e" providerId="AD" clId="Web-{601BBCEA-AB50-FFE2-CE31-DEFBE9C176D4}" dt="2024-02-05T23:48:41.691" v="18"/>
        <pc:sldMkLst>
          <pc:docMk/>
          <pc:sldMk cId="2099991132" sldId="307"/>
        </pc:sldMkLst>
        <pc:picChg chg="add">
          <ac:chgData name="Kevin Ho" userId="S::kevin.ho@asapconnected.com::c5c20a64-b843-4445-84dc-80576864790e" providerId="AD" clId="Web-{601BBCEA-AB50-FFE2-CE31-DEFBE9C176D4}" dt="2024-02-05T23:48:41.691" v="18"/>
          <ac:picMkLst>
            <pc:docMk/>
            <pc:sldMk cId="2099991132" sldId="307"/>
            <ac:picMk id="4" creationId="{2BC427BB-8110-1BFD-8E7D-817B879FCD43}"/>
          </ac:picMkLst>
        </pc:picChg>
      </pc:sldChg>
      <pc:sldChg chg="addSp">
        <pc:chgData name="Kevin Ho" userId="S::kevin.ho@asapconnected.com::c5c20a64-b843-4445-84dc-80576864790e" providerId="AD" clId="Web-{601BBCEA-AB50-FFE2-CE31-DEFBE9C176D4}" dt="2024-02-05T23:48:44.191" v="19"/>
        <pc:sldMkLst>
          <pc:docMk/>
          <pc:sldMk cId="1721646609" sldId="308"/>
        </pc:sldMkLst>
        <pc:picChg chg="add">
          <ac:chgData name="Kevin Ho" userId="S::kevin.ho@asapconnected.com::c5c20a64-b843-4445-84dc-80576864790e" providerId="AD" clId="Web-{601BBCEA-AB50-FFE2-CE31-DEFBE9C176D4}" dt="2024-02-05T23:48:44.191" v="19"/>
          <ac:picMkLst>
            <pc:docMk/>
            <pc:sldMk cId="1721646609" sldId="308"/>
            <ac:picMk id="4" creationId="{833A14D1-F3BE-20BD-1EA0-8B4A29486B3C}"/>
          </ac:picMkLst>
        </pc:picChg>
      </pc:sldChg>
      <pc:sldChg chg="addSp">
        <pc:chgData name="Kevin Ho" userId="S::kevin.ho@asapconnected.com::c5c20a64-b843-4445-84dc-80576864790e" providerId="AD" clId="Web-{601BBCEA-AB50-FFE2-CE31-DEFBE9C176D4}" dt="2024-02-05T23:48:46.379" v="20"/>
        <pc:sldMkLst>
          <pc:docMk/>
          <pc:sldMk cId="987019120" sldId="309"/>
        </pc:sldMkLst>
        <pc:picChg chg="add">
          <ac:chgData name="Kevin Ho" userId="S::kevin.ho@asapconnected.com::c5c20a64-b843-4445-84dc-80576864790e" providerId="AD" clId="Web-{601BBCEA-AB50-FFE2-CE31-DEFBE9C176D4}" dt="2024-02-05T23:48:46.379" v="20"/>
          <ac:picMkLst>
            <pc:docMk/>
            <pc:sldMk cId="987019120" sldId="309"/>
            <ac:picMk id="4" creationId="{133963DE-C934-AA65-14BF-C646E5E6516C}"/>
          </ac:picMkLst>
        </pc:picChg>
      </pc:sldChg>
      <pc:sldChg chg="addSp modSp">
        <pc:chgData name="Kevin Ho" userId="S::kevin.ho@asapconnected.com::c5c20a64-b843-4445-84dc-80576864790e" providerId="AD" clId="Web-{601BBCEA-AB50-FFE2-CE31-DEFBE9C176D4}" dt="2024-02-06T00:01:39.669" v="133" actId="20577"/>
        <pc:sldMkLst>
          <pc:docMk/>
          <pc:sldMk cId="2936857289" sldId="310"/>
        </pc:sldMkLst>
        <pc:spChg chg="add mod">
          <ac:chgData name="Kevin Ho" userId="S::kevin.ho@asapconnected.com::c5c20a64-b843-4445-84dc-80576864790e" providerId="AD" clId="Web-{601BBCEA-AB50-FFE2-CE31-DEFBE9C176D4}" dt="2024-02-06T00:01:39.669" v="133" actId="20577"/>
          <ac:spMkLst>
            <pc:docMk/>
            <pc:sldMk cId="2936857289" sldId="310"/>
            <ac:spMk id="3" creationId="{AC601FA4-1FFF-6F94-95DD-7C4A7E90FA7F}"/>
          </ac:spMkLst>
        </pc:spChg>
        <pc:picChg chg="mod modCrop">
          <ac:chgData name="Kevin Ho" userId="S::kevin.ho@asapconnected.com::c5c20a64-b843-4445-84dc-80576864790e" providerId="AD" clId="Web-{601BBCEA-AB50-FFE2-CE31-DEFBE9C176D4}" dt="2024-02-06T00:01:27.652" v="126"/>
          <ac:picMkLst>
            <pc:docMk/>
            <pc:sldMk cId="2936857289" sldId="310"/>
            <ac:picMk id="4" creationId="{3B373E75-3DFB-4C1C-AE22-62997CCD20C3}"/>
          </ac:picMkLst>
        </pc:picChg>
      </pc:sldChg>
      <pc:sldChg chg="addSp">
        <pc:chgData name="Kevin Ho" userId="S::kevin.ho@asapconnected.com::c5c20a64-b843-4445-84dc-80576864790e" providerId="AD" clId="Web-{601BBCEA-AB50-FFE2-CE31-DEFBE9C176D4}" dt="2024-02-06T00:04:15.180" v="156"/>
        <pc:sldMkLst>
          <pc:docMk/>
          <pc:sldMk cId="1203889144" sldId="311"/>
        </pc:sldMkLst>
        <pc:spChg chg="add">
          <ac:chgData name="Kevin Ho" userId="S::kevin.ho@asapconnected.com::c5c20a64-b843-4445-84dc-80576864790e" providerId="AD" clId="Web-{601BBCEA-AB50-FFE2-CE31-DEFBE9C176D4}" dt="2024-02-06T00:04:15.180" v="156"/>
          <ac:spMkLst>
            <pc:docMk/>
            <pc:sldMk cId="1203889144" sldId="311"/>
            <ac:spMk id="3" creationId="{6D822BB8-0191-7340-1E46-5DD7FA2A2C6B}"/>
          </ac:spMkLst>
        </pc:spChg>
      </pc:sldChg>
      <pc:sldChg chg="addSp">
        <pc:chgData name="Kevin Ho" userId="S::kevin.ho@asapconnected.com::c5c20a64-b843-4445-84dc-80576864790e" providerId="AD" clId="Web-{601BBCEA-AB50-FFE2-CE31-DEFBE9C176D4}" dt="2024-02-06T00:05:17.403" v="169"/>
        <pc:sldMkLst>
          <pc:docMk/>
          <pc:sldMk cId="2121052239" sldId="312"/>
        </pc:sldMkLst>
        <pc:spChg chg="add">
          <ac:chgData name="Kevin Ho" userId="S::kevin.ho@asapconnected.com::c5c20a64-b843-4445-84dc-80576864790e" providerId="AD" clId="Web-{601BBCEA-AB50-FFE2-CE31-DEFBE9C176D4}" dt="2024-02-06T00:05:17.403" v="169"/>
          <ac:spMkLst>
            <pc:docMk/>
            <pc:sldMk cId="2121052239" sldId="312"/>
            <ac:spMk id="3" creationId="{A711455D-B469-08F2-83B4-B1599B9BE736}"/>
          </ac:spMkLst>
        </pc:spChg>
      </pc:sldChg>
      <pc:sldChg chg="addSp modSp">
        <pc:chgData name="Kevin Ho" userId="S::kevin.ho@asapconnected.com::c5c20a64-b843-4445-84dc-80576864790e" providerId="AD" clId="Web-{601BBCEA-AB50-FFE2-CE31-DEFBE9C176D4}" dt="2024-02-06T00:05:52.046" v="176" actId="1076"/>
        <pc:sldMkLst>
          <pc:docMk/>
          <pc:sldMk cId="849177989" sldId="313"/>
        </pc:sldMkLst>
        <pc:spChg chg="add mod">
          <ac:chgData name="Kevin Ho" userId="S::kevin.ho@asapconnected.com::c5c20a64-b843-4445-84dc-80576864790e" providerId="AD" clId="Web-{601BBCEA-AB50-FFE2-CE31-DEFBE9C176D4}" dt="2024-02-06T00:05:52.046" v="176" actId="1076"/>
          <ac:spMkLst>
            <pc:docMk/>
            <pc:sldMk cId="849177989" sldId="313"/>
            <ac:spMk id="5" creationId="{4D7772CA-0655-B06D-C11C-6C114125A425}"/>
          </ac:spMkLst>
        </pc:spChg>
      </pc:sldChg>
      <pc:sldChg chg="addSp">
        <pc:chgData name="Kevin Ho" userId="S::kevin.ho@asapconnected.com::c5c20a64-b843-4445-84dc-80576864790e" providerId="AD" clId="Web-{601BBCEA-AB50-FFE2-CE31-DEFBE9C176D4}" dt="2024-02-05T23:59:22.034" v="111"/>
        <pc:sldMkLst>
          <pc:docMk/>
          <pc:sldMk cId="1207987072" sldId="314"/>
        </pc:sldMkLst>
        <pc:spChg chg="add">
          <ac:chgData name="Kevin Ho" userId="S::kevin.ho@asapconnected.com::c5c20a64-b843-4445-84dc-80576864790e" providerId="AD" clId="Web-{601BBCEA-AB50-FFE2-CE31-DEFBE9C176D4}" dt="2024-02-05T23:59:22.034" v="111"/>
          <ac:spMkLst>
            <pc:docMk/>
            <pc:sldMk cId="1207987072" sldId="314"/>
            <ac:spMk id="3" creationId="{39A303F4-2F52-6421-BCE3-14EB7E50EECA}"/>
          </ac:spMkLst>
        </pc:spChg>
      </pc:sldChg>
      <pc:sldChg chg="addSp delSp modSp">
        <pc:chgData name="Kevin Ho" userId="S::kevin.ho@asapconnected.com::c5c20a64-b843-4445-84dc-80576864790e" providerId="AD" clId="Web-{601BBCEA-AB50-FFE2-CE31-DEFBE9C176D4}" dt="2024-02-06T00:06:05" v="181"/>
        <pc:sldMkLst>
          <pc:docMk/>
          <pc:sldMk cId="1657659651" sldId="316"/>
        </pc:sldMkLst>
        <pc:spChg chg="add del mod">
          <ac:chgData name="Kevin Ho" userId="S::kevin.ho@asapconnected.com::c5c20a64-b843-4445-84dc-80576864790e" providerId="AD" clId="Web-{601BBCEA-AB50-FFE2-CE31-DEFBE9C176D4}" dt="2024-02-06T00:06:00.750" v="180"/>
          <ac:spMkLst>
            <pc:docMk/>
            <pc:sldMk cId="1657659651" sldId="316"/>
            <ac:spMk id="4" creationId="{239C4CC0-7E0C-1E85-EE83-69CF05DB1B72}"/>
          </ac:spMkLst>
        </pc:spChg>
        <pc:spChg chg="add">
          <ac:chgData name="Kevin Ho" userId="S::kevin.ho@asapconnected.com::c5c20a64-b843-4445-84dc-80576864790e" providerId="AD" clId="Web-{601BBCEA-AB50-FFE2-CE31-DEFBE9C176D4}" dt="2024-02-06T00:06:05" v="181"/>
          <ac:spMkLst>
            <pc:docMk/>
            <pc:sldMk cId="1657659651" sldId="316"/>
            <ac:spMk id="12" creationId="{8EE6FFC5-32C7-C375-1ECC-BE186849EBFA}"/>
          </ac:spMkLst>
        </pc:spChg>
      </pc:sldChg>
      <pc:sldChg chg="addSp delSp">
        <pc:chgData name="Kevin Ho" userId="S::kevin.ho@asapconnected.com::c5c20a64-b843-4445-84dc-80576864790e" providerId="AD" clId="Web-{601BBCEA-AB50-FFE2-CE31-DEFBE9C176D4}" dt="2024-02-05T23:51:40.407" v="51"/>
        <pc:sldMkLst>
          <pc:docMk/>
          <pc:sldMk cId="313469204" sldId="318"/>
        </pc:sldMkLst>
        <pc:spChg chg="add del">
          <ac:chgData name="Kevin Ho" userId="S::kevin.ho@asapconnected.com::c5c20a64-b843-4445-84dc-80576864790e" providerId="AD" clId="Web-{601BBCEA-AB50-FFE2-CE31-DEFBE9C176D4}" dt="2024-02-05T23:51:40.407" v="51"/>
          <ac:spMkLst>
            <pc:docMk/>
            <pc:sldMk cId="313469204" sldId="318"/>
            <ac:spMk id="5" creationId="{5327592B-2FBA-449B-D664-66FE979A79E5}"/>
          </ac:spMkLst>
        </pc:spChg>
      </pc:sldChg>
      <pc:sldChg chg="addSp modSp">
        <pc:chgData name="Kevin Ho" userId="S::kevin.ho@asapconnected.com::c5c20a64-b843-4445-84dc-80576864790e" providerId="AD" clId="Web-{601BBCEA-AB50-FFE2-CE31-DEFBE9C176D4}" dt="2024-02-05T23:51:32.484" v="49" actId="1076"/>
        <pc:sldMkLst>
          <pc:docMk/>
          <pc:sldMk cId="3978169339" sldId="319"/>
        </pc:sldMkLst>
        <pc:spChg chg="add mod">
          <ac:chgData name="Kevin Ho" userId="S::kevin.ho@asapconnected.com::c5c20a64-b843-4445-84dc-80576864790e" providerId="AD" clId="Web-{601BBCEA-AB50-FFE2-CE31-DEFBE9C176D4}" dt="2024-02-05T23:51:32.484" v="49" actId="1076"/>
          <ac:spMkLst>
            <pc:docMk/>
            <pc:sldMk cId="3978169339" sldId="319"/>
            <ac:spMk id="5" creationId="{C060E3D5-AF28-92E3-9B74-7DE748FF497D}"/>
          </ac:spMkLst>
        </pc:spChg>
        <pc:picChg chg="mod modCrop">
          <ac:chgData name="Kevin Ho" userId="S::kevin.ho@asapconnected.com::c5c20a64-b843-4445-84dc-80576864790e" providerId="AD" clId="Web-{601BBCEA-AB50-FFE2-CE31-DEFBE9C176D4}" dt="2024-02-05T23:51:27.406" v="47"/>
          <ac:picMkLst>
            <pc:docMk/>
            <pc:sldMk cId="3978169339" sldId="319"/>
            <ac:picMk id="4" creationId="{06CCC578-FABC-4B59-9C35-9E72CE21F98B}"/>
          </ac:picMkLst>
        </pc:picChg>
      </pc:sldChg>
      <pc:sldChg chg="addSp modSp">
        <pc:chgData name="Kevin Ho" userId="S::kevin.ho@asapconnected.com::c5c20a64-b843-4445-84dc-80576864790e" providerId="AD" clId="Web-{601BBCEA-AB50-FFE2-CE31-DEFBE9C176D4}" dt="2024-02-05T23:51:07.076" v="45" actId="1076"/>
        <pc:sldMkLst>
          <pc:docMk/>
          <pc:sldMk cId="4039909606" sldId="320"/>
        </pc:sldMkLst>
        <pc:spChg chg="add mod">
          <ac:chgData name="Kevin Ho" userId="S::kevin.ho@asapconnected.com::c5c20a64-b843-4445-84dc-80576864790e" providerId="AD" clId="Web-{601BBCEA-AB50-FFE2-CE31-DEFBE9C176D4}" dt="2024-02-05T23:51:05.123" v="44" actId="1076"/>
          <ac:spMkLst>
            <pc:docMk/>
            <pc:sldMk cId="4039909606" sldId="320"/>
            <ac:spMk id="5" creationId="{46466006-0035-C2EA-B573-F3A6528ABD3F}"/>
          </ac:spMkLst>
        </pc:spChg>
        <pc:picChg chg="mod">
          <ac:chgData name="Kevin Ho" userId="S::kevin.ho@asapconnected.com::c5c20a64-b843-4445-84dc-80576864790e" providerId="AD" clId="Web-{601BBCEA-AB50-FFE2-CE31-DEFBE9C176D4}" dt="2024-02-05T23:51:07.076" v="45" actId="1076"/>
          <ac:picMkLst>
            <pc:docMk/>
            <pc:sldMk cId="4039909606" sldId="320"/>
            <ac:picMk id="4" creationId="{E2448BF9-ED24-4EA6-A6F6-90C11A0E5C13}"/>
          </ac:picMkLst>
        </pc:picChg>
      </pc:sldChg>
      <pc:sldChg chg="addSp">
        <pc:chgData name="Kevin Ho" userId="S::kevin.ho@asapconnected.com::c5c20a64-b843-4445-84dc-80576864790e" providerId="AD" clId="Web-{601BBCEA-AB50-FFE2-CE31-DEFBE9C176D4}" dt="2024-02-05T23:49:20.944" v="27"/>
        <pc:sldMkLst>
          <pc:docMk/>
          <pc:sldMk cId="2455953787" sldId="321"/>
        </pc:sldMkLst>
        <pc:picChg chg="add">
          <ac:chgData name="Kevin Ho" userId="S::kevin.ho@asapconnected.com::c5c20a64-b843-4445-84dc-80576864790e" providerId="AD" clId="Web-{601BBCEA-AB50-FFE2-CE31-DEFBE9C176D4}" dt="2024-02-05T23:49:20.944" v="27"/>
          <ac:picMkLst>
            <pc:docMk/>
            <pc:sldMk cId="2455953787" sldId="321"/>
            <ac:picMk id="3" creationId="{60544E44-AE56-DB26-4193-7CA5380A8EE6}"/>
          </ac:picMkLst>
        </pc:picChg>
      </pc:sldChg>
      <pc:sldChg chg="addSp modSp">
        <pc:chgData name="Kevin Ho" userId="S::kevin.ho@asapconnected.com::c5c20a64-b843-4445-84dc-80576864790e" providerId="AD" clId="Web-{601BBCEA-AB50-FFE2-CE31-DEFBE9C176D4}" dt="2024-02-05T23:59:15.064" v="110" actId="14100"/>
        <pc:sldMkLst>
          <pc:docMk/>
          <pc:sldMk cId="698962671" sldId="322"/>
        </pc:sldMkLst>
        <pc:spChg chg="add mod">
          <ac:chgData name="Kevin Ho" userId="S::kevin.ho@asapconnected.com::c5c20a64-b843-4445-84dc-80576864790e" providerId="AD" clId="Web-{601BBCEA-AB50-FFE2-CE31-DEFBE9C176D4}" dt="2024-02-05T23:59:15.064" v="110" actId="14100"/>
          <ac:spMkLst>
            <pc:docMk/>
            <pc:sldMk cId="698962671" sldId="322"/>
            <ac:spMk id="4" creationId="{4F4CF656-8C8D-CB2A-FBCF-EDFF798EA154}"/>
          </ac:spMkLst>
        </pc:spChg>
        <pc:picChg chg="mod">
          <ac:chgData name="Kevin Ho" userId="S::kevin.ho@asapconnected.com::c5c20a64-b843-4445-84dc-80576864790e" providerId="AD" clId="Web-{601BBCEA-AB50-FFE2-CE31-DEFBE9C176D4}" dt="2024-02-05T23:59:08.986" v="109" actId="1076"/>
          <ac:picMkLst>
            <pc:docMk/>
            <pc:sldMk cId="698962671" sldId="322"/>
            <ac:picMk id="3" creationId="{4680C665-76EA-B28B-F521-8875942F5D02}"/>
          </ac:picMkLst>
        </pc:picChg>
      </pc:sldChg>
      <pc:sldChg chg="addSp modSp">
        <pc:chgData name="Kevin Ho" userId="S::kevin.ho@asapconnected.com::c5c20a64-b843-4445-84dc-80576864790e" providerId="AD" clId="Web-{601BBCEA-AB50-FFE2-CE31-DEFBE9C176D4}" dt="2024-02-05T23:55:16.610" v="82" actId="20577"/>
        <pc:sldMkLst>
          <pc:docMk/>
          <pc:sldMk cId="2691651896" sldId="324"/>
        </pc:sldMkLst>
        <pc:spChg chg="add mod">
          <ac:chgData name="Kevin Ho" userId="S::kevin.ho@asapconnected.com::c5c20a64-b843-4445-84dc-80576864790e" providerId="AD" clId="Web-{601BBCEA-AB50-FFE2-CE31-DEFBE9C176D4}" dt="2024-02-05T23:55:16.610" v="82" actId="20577"/>
          <ac:spMkLst>
            <pc:docMk/>
            <pc:sldMk cId="2691651896" sldId="324"/>
            <ac:spMk id="5" creationId="{B96AB873-840A-CC51-9D37-E1DDE4B0FCAF}"/>
          </ac:spMkLst>
        </pc:spChg>
      </pc:sldChg>
      <pc:sldChg chg="addSp modSp">
        <pc:chgData name="Kevin Ho" userId="S::kevin.ho@asapconnected.com::c5c20a64-b843-4445-84dc-80576864790e" providerId="AD" clId="Web-{601BBCEA-AB50-FFE2-CE31-DEFBE9C176D4}" dt="2024-02-05T23:52:49.771" v="58" actId="20577"/>
        <pc:sldMkLst>
          <pc:docMk/>
          <pc:sldMk cId="2832218484" sldId="325"/>
        </pc:sldMkLst>
        <pc:spChg chg="add mod">
          <ac:chgData name="Kevin Ho" userId="S::kevin.ho@asapconnected.com::c5c20a64-b843-4445-84dc-80576864790e" providerId="AD" clId="Web-{601BBCEA-AB50-FFE2-CE31-DEFBE9C176D4}" dt="2024-02-05T23:52:49.771" v="58" actId="20577"/>
          <ac:spMkLst>
            <pc:docMk/>
            <pc:sldMk cId="2832218484" sldId="325"/>
            <ac:spMk id="5" creationId="{116BA2D7-38E2-D6BF-5877-5CD6EDEDB5BA}"/>
          </ac:spMkLst>
        </pc:spChg>
      </pc:sldChg>
      <pc:sldChg chg="addSp modSp">
        <pc:chgData name="Kevin Ho" userId="S::kevin.ho@asapconnected.com::c5c20a64-b843-4445-84dc-80576864790e" providerId="AD" clId="Web-{601BBCEA-AB50-FFE2-CE31-DEFBE9C176D4}" dt="2024-02-05T23:50:42.387" v="37" actId="1076"/>
        <pc:sldMkLst>
          <pc:docMk/>
          <pc:sldMk cId="2622528463" sldId="328"/>
        </pc:sldMkLst>
        <pc:spChg chg="add mod">
          <ac:chgData name="Kevin Ho" userId="S::kevin.ho@asapconnected.com::c5c20a64-b843-4445-84dc-80576864790e" providerId="AD" clId="Web-{601BBCEA-AB50-FFE2-CE31-DEFBE9C176D4}" dt="2024-02-05T23:50:42.387" v="37" actId="1076"/>
          <ac:spMkLst>
            <pc:docMk/>
            <pc:sldMk cId="2622528463" sldId="328"/>
            <ac:spMk id="3" creationId="{41346F47-7842-D765-619A-A7C52EE6FEF4}"/>
          </ac:spMkLst>
        </pc:spChg>
        <pc:picChg chg="mod">
          <ac:chgData name="Kevin Ho" userId="S::kevin.ho@asapconnected.com::c5c20a64-b843-4445-84dc-80576864790e" providerId="AD" clId="Web-{601BBCEA-AB50-FFE2-CE31-DEFBE9C176D4}" dt="2024-02-05T23:50:18.823" v="29" actId="1076"/>
          <ac:picMkLst>
            <pc:docMk/>
            <pc:sldMk cId="2622528463" sldId="328"/>
            <ac:picMk id="7" creationId="{FD3E97BA-45AD-4B0F-B5D4-7DAB8FDC7B7E}"/>
          </ac:picMkLst>
        </pc:picChg>
      </pc:sldChg>
      <pc:sldChg chg="addSp">
        <pc:chgData name="Kevin Ho" userId="S::kevin.ho@asapconnected.com::c5c20a64-b843-4445-84dc-80576864790e" providerId="AD" clId="Web-{601BBCEA-AB50-FFE2-CE31-DEFBE9C176D4}" dt="2024-02-05T23:58:13.107" v="100"/>
        <pc:sldMkLst>
          <pc:docMk/>
          <pc:sldMk cId="332041070" sldId="329"/>
        </pc:sldMkLst>
        <pc:spChg chg="add">
          <ac:chgData name="Kevin Ho" userId="S::kevin.ho@asapconnected.com::c5c20a64-b843-4445-84dc-80576864790e" providerId="AD" clId="Web-{601BBCEA-AB50-FFE2-CE31-DEFBE9C176D4}" dt="2024-02-05T23:58:13.107" v="100"/>
          <ac:spMkLst>
            <pc:docMk/>
            <pc:sldMk cId="332041070" sldId="329"/>
            <ac:spMk id="3" creationId="{B84AC91F-00B4-30E9-80F8-39D4A8E92175}"/>
          </ac:spMkLst>
        </pc:spChg>
      </pc:sldChg>
      <pc:sldChg chg="addSp modSp">
        <pc:chgData name="Kevin Ho" userId="S::kevin.ho@asapconnected.com::c5c20a64-b843-4445-84dc-80576864790e" providerId="AD" clId="Web-{601BBCEA-AB50-FFE2-CE31-DEFBE9C176D4}" dt="2024-02-05T23:57:59.872" v="99" actId="20577"/>
        <pc:sldMkLst>
          <pc:docMk/>
          <pc:sldMk cId="1713304942" sldId="330"/>
        </pc:sldMkLst>
        <pc:spChg chg="add mod">
          <ac:chgData name="Kevin Ho" userId="S::kevin.ho@asapconnected.com::c5c20a64-b843-4445-84dc-80576864790e" providerId="AD" clId="Web-{601BBCEA-AB50-FFE2-CE31-DEFBE9C176D4}" dt="2024-02-05T23:57:59.872" v="99" actId="20577"/>
          <ac:spMkLst>
            <pc:docMk/>
            <pc:sldMk cId="1713304942" sldId="330"/>
            <ac:spMk id="2" creationId="{BEB9E633-32C6-3EFB-33E8-4615101321EC}"/>
          </ac:spMkLst>
        </pc:spChg>
      </pc:sldChg>
    </pc:docChg>
  </pc:docChgLst>
  <pc:docChgLst>
    <pc:chgData name="Kevin Ho" userId="S::kevin.ho@asapconnected.com::c5c20a64-b843-4445-84dc-80576864790e" providerId="AD" clId="Web-{E05ECEAF-4995-72DE-EFAB-C862C87AC3A9}"/>
    <pc:docChg chg="modSld">
      <pc:chgData name="Kevin Ho" userId="S::kevin.ho@asapconnected.com::c5c20a64-b843-4445-84dc-80576864790e" providerId="AD" clId="Web-{E05ECEAF-4995-72DE-EFAB-C862C87AC3A9}" dt="2024-06-12T22:28:03.896" v="5"/>
      <pc:docMkLst>
        <pc:docMk/>
      </pc:docMkLst>
      <pc:sldChg chg="addSp modSp">
        <pc:chgData name="Kevin Ho" userId="S::kevin.ho@asapconnected.com::c5c20a64-b843-4445-84dc-80576864790e" providerId="AD" clId="Web-{E05ECEAF-4995-72DE-EFAB-C862C87AC3A9}" dt="2024-06-12T22:28:03.896" v="5"/>
        <pc:sldMkLst>
          <pc:docMk/>
          <pc:sldMk cId="3978169339" sldId="319"/>
        </pc:sldMkLst>
        <pc:picChg chg="add mod modCrop">
          <ac:chgData name="Kevin Ho" userId="S::kevin.ho@asapconnected.com::c5c20a64-b843-4445-84dc-80576864790e" providerId="AD" clId="Web-{E05ECEAF-4995-72DE-EFAB-C862C87AC3A9}" dt="2024-06-12T22:28:03.896" v="5"/>
          <ac:picMkLst>
            <pc:docMk/>
            <pc:sldMk cId="3978169339" sldId="319"/>
            <ac:picMk id="3" creationId="{67DB203D-4D77-3C02-29F8-C8E820C2E413}"/>
          </ac:picMkLst>
        </pc:picChg>
      </pc:sldChg>
    </pc:docChg>
  </pc:docChgLst>
  <pc:docChgLst>
    <pc:chgData name="Kevin Ho" userId="S::kevin.ho@asapconnected.com::c5c20a64-b843-4445-84dc-80576864790e" providerId="AD" clId="Web-{ED8584A7-0D3F-133A-E46C-7965C4E1AF46}"/>
    <pc:docChg chg="addSld delSld modSld">
      <pc:chgData name="Kevin Ho" userId="S::kevin.ho@asapconnected.com::c5c20a64-b843-4445-84dc-80576864790e" providerId="AD" clId="Web-{ED8584A7-0D3F-133A-E46C-7965C4E1AF46}" dt="2024-02-07T18:11:18.237" v="202" actId="1076"/>
      <pc:docMkLst>
        <pc:docMk/>
      </pc:docMkLst>
      <pc:sldChg chg="addSp delSp modSp addAnim delAnim">
        <pc:chgData name="Kevin Ho" userId="S::kevin.ho@asapconnected.com::c5c20a64-b843-4445-84dc-80576864790e" providerId="AD" clId="Web-{ED8584A7-0D3F-133A-E46C-7965C4E1AF46}" dt="2024-02-07T17:45:51.181" v="71"/>
        <pc:sldMkLst>
          <pc:docMk/>
          <pc:sldMk cId="1644371941" sldId="257"/>
        </pc:sldMkLst>
        <pc:spChg chg="del mod topLvl">
          <ac:chgData name="Kevin Ho" userId="S::kevin.ho@asapconnected.com::c5c20a64-b843-4445-84dc-80576864790e" providerId="AD" clId="Web-{ED8584A7-0D3F-133A-E46C-7965C4E1AF46}" dt="2024-02-07T17:42:38.533" v="52"/>
          <ac:spMkLst>
            <pc:docMk/>
            <pc:sldMk cId="1644371941" sldId="257"/>
            <ac:spMk id="3" creationId="{622FDE1A-D0BA-48FC-83D4-1F811E2D80ED}"/>
          </ac:spMkLst>
        </pc:spChg>
        <pc:spChg chg="del topLvl">
          <ac:chgData name="Kevin Ho" userId="S::kevin.ho@asapconnected.com::c5c20a64-b843-4445-84dc-80576864790e" providerId="AD" clId="Web-{ED8584A7-0D3F-133A-E46C-7965C4E1AF46}" dt="2024-02-07T17:43:22.472" v="59"/>
          <ac:spMkLst>
            <pc:docMk/>
            <pc:sldMk cId="1644371941" sldId="257"/>
            <ac:spMk id="5" creationId="{04E22076-F340-4A9A-BC1E-7F39518372D1}"/>
          </ac:spMkLst>
        </pc:spChg>
        <pc:grpChg chg="del mod">
          <ac:chgData name="Kevin Ho" userId="S::kevin.ho@asapconnected.com::c5c20a64-b843-4445-84dc-80576864790e" providerId="AD" clId="Web-{ED8584A7-0D3F-133A-E46C-7965C4E1AF46}" dt="2024-02-07T17:42:33.220" v="49"/>
          <ac:grpSpMkLst>
            <pc:docMk/>
            <pc:sldMk cId="1644371941" sldId="257"/>
            <ac:grpSpMk id="4" creationId="{31E1C045-2122-4243-9877-5AF1AACD6310}"/>
          </ac:grpSpMkLst>
        </pc:grpChg>
        <pc:grpChg chg="del mod">
          <ac:chgData name="Kevin Ho" userId="S::kevin.ho@asapconnected.com::c5c20a64-b843-4445-84dc-80576864790e" providerId="AD" clId="Web-{ED8584A7-0D3F-133A-E46C-7965C4E1AF46}" dt="2024-02-07T17:43:19.144" v="58"/>
          <ac:grpSpMkLst>
            <pc:docMk/>
            <pc:sldMk cId="1644371941" sldId="257"/>
            <ac:grpSpMk id="12" creationId="{096F116E-3F9D-4C82-B30B-B8FF1AAE8CC8}"/>
          </ac:grpSpMkLst>
        </pc:grpChg>
        <pc:picChg chg="del topLvl">
          <ac:chgData name="Kevin Ho" userId="S::kevin.ho@asapconnected.com::c5c20a64-b843-4445-84dc-80576864790e" providerId="AD" clId="Web-{ED8584A7-0D3F-133A-E46C-7965C4E1AF46}" dt="2024-02-07T17:42:33.220" v="49"/>
          <ac:picMkLst>
            <pc:docMk/>
            <pc:sldMk cId="1644371941" sldId="257"/>
            <ac:picMk id="7" creationId="{3B2C90C9-AA3A-43B4-8998-E6BDB8316DF1}"/>
          </ac:picMkLst>
        </pc:picChg>
        <pc:picChg chg="del topLvl">
          <ac:chgData name="Kevin Ho" userId="S::kevin.ho@asapconnected.com::c5c20a64-b843-4445-84dc-80576864790e" providerId="AD" clId="Web-{ED8584A7-0D3F-133A-E46C-7965C4E1AF46}" dt="2024-02-07T17:43:19.144" v="58"/>
          <ac:picMkLst>
            <pc:docMk/>
            <pc:sldMk cId="1644371941" sldId="257"/>
            <ac:picMk id="8" creationId="{C8BA2CB1-E496-4623-A98B-707226D9CD14}"/>
          </ac:picMkLst>
        </pc:picChg>
        <pc:picChg chg="add mod">
          <ac:chgData name="Kevin Ho" userId="S::kevin.ho@asapconnected.com::c5c20a64-b843-4445-84dc-80576864790e" providerId="AD" clId="Web-{ED8584A7-0D3F-133A-E46C-7965C4E1AF46}" dt="2024-02-07T17:45:28.227" v="64"/>
          <ac:picMkLst>
            <pc:docMk/>
            <pc:sldMk cId="1644371941" sldId="257"/>
            <ac:picMk id="9" creationId="{230D9899-2F8A-1196-C1E7-5176465A1321}"/>
          </ac:picMkLst>
        </pc:picChg>
        <pc:picChg chg="add mod">
          <ac:chgData name="Kevin Ho" userId="S::kevin.ho@asapconnected.com::c5c20a64-b843-4445-84dc-80576864790e" providerId="AD" clId="Web-{ED8584A7-0D3F-133A-E46C-7965C4E1AF46}" dt="2024-02-07T17:45:31.492" v="65"/>
          <ac:picMkLst>
            <pc:docMk/>
            <pc:sldMk cId="1644371941" sldId="257"/>
            <ac:picMk id="10" creationId="{A87CF035-9247-F6C6-98A5-3ED3B0C3AF5D}"/>
          </ac:picMkLst>
        </pc:picChg>
        <pc:picChg chg="del">
          <ac:chgData name="Kevin Ho" userId="S::kevin.ho@asapconnected.com::c5c20a64-b843-4445-84dc-80576864790e" providerId="AD" clId="Web-{ED8584A7-0D3F-133A-E46C-7965C4E1AF46}" dt="2024-02-07T17:39:30.932" v="41"/>
          <ac:picMkLst>
            <pc:docMk/>
            <pc:sldMk cId="1644371941" sldId="257"/>
            <ac:picMk id="11" creationId="{79AFB73B-B75D-45D8-BD64-4AAF2D7A025D}"/>
          </ac:picMkLst>
        </pc:picChg>
        <pc:picChg chg="add mod">
          <ac:chgData name="Kevin Ho" userId="S::kevin.ho@asapconnected.com::c5c20a64-b843-4445-84dc-80576864790e" providerId="AD" clId="Web-{ED8584A7-0D3F-133A-E46C-7965C4E1AF46}" dt="2024-02-07T17:45:44.727" v="69" actId="1076"/>
          <ac:picMkLst>
            <pc:docMk/>
            <pc:sldMk cId="1644371941" sldId="257"/>
            <ac:picMk id="13" creationId="{C60DA4B2-CE2D-1EEC-BCEA-25FFA020AFE1}"/>
          </ac:picMkLst>
        </pc:picChg>
      </pc:sldChg>
      <pc:sldChg chg="addSp delSp modSp delAnim">
        <pc:chgData name="Kevin Ho" userId="S::kevin.ho@asapconnected.com::c5c20a64-b843-4445-84dc-80576864790e" providerId="AD" clId="Web-{ED8584A7-0D3F-133A-E46C-7965C4E1AF46}" dt="2024-02-07T17:31:24.258" v="6"/>
        <pc:sldMkLst>
          <pc:docMk/>
          <pc:sldMk cId="3869957844" sldId="260"/>
        </pc:sldMkLst>
        <pc:picChg chg="del mod">
          <ac:chgData name="Kevin Ho" userId="S::kevin.ho@asapconnected.com::c5c20a64-b843-4445-84dc-80576864790e" providerId="AD" clId="Web-{ED8584A7-0D3F-133A-E46C-7965C4E1AF46}" dt="2024-02-07T17:31:23.430" v="5"/>
          <ac:picMkLst>
            <pc:docMk/>
            <pc:sldMk cId="3869957844" sldId="260"/>
            <ac:picMk id="4" creationId="{090CA21E-9FD0-4BB9-AFAF-3B1B65F9806B}"/>
          </ac:picMkLst>
        </pc:picChg>
        <pc:picChg chg="del">
          <ac:chgData name="Kevin Ho" userId="S::kevin.ho@asapconnected.com::c5c20a64-b843-4445-84dc-80576864790e" providerId="AD" clId="Web-{ED8584A7-0D3F-133A-E46C-7965C4E1AF46}" dt="2024-02-07T17:30:14.380" v="1"/>
          <ac:picMkLst>
            <pc:docMk/>
            <pc:sldMk cId="3869957844" sldId="260"/>
            <ac:picMk id="5" creationId="{E91E8C06-A3B1-4198-8C8E-E0C897430568}"/>
          </ac:picMkLst>
        </pc:picChg>
        <pc:picChg chg="add mod">
          <ac:chgData name="Kevin Ho" userId="S::kevin.ho@asapconnected.com::c5c20a64-b843-4445-84dc-80576864790e" providerId="AD" clId="Web-{ED8584A7-0D3F-133A-E46C-7965C4E1AF46}" dt="2024-02-07T17:31:24.258" v="6"/>
          <ac:picMkLst>
            <pc:docMk/>
            <pc:sldMk cId="3869957844" sldId="260"/>
            <ac:picMk id="6" creationId="{8E884BE1-382F-8C40-9810-6DADD01C7A95}"/>
          </ac:picMkLst>
        </pc:picChg>
      </pc:sldChg>
      <pc:sldChg chg="addSp delSp modSp addAnim delAnim">
        <pc:chgData name="Kevin Ho" userId="S::kevin.ho@asapconnected.com::c5c20a64-b843-4445-84dc-80576864790e" providerId="AD" clId="Web-{ED8584A7-0D3F-133A-E46C-7965C4E1AF46}" dt="2024-02-07T17:38:44.883" v="38" actId="1076"/>
        <pc:sldMkLst>
          <pc:docMk/>
          <pc:sldMk cId="3318672614" sldId="262"/>
        </pc:sldMkLst>
        <pc:picChg chg="del">
          <ac:chgData name="Kevin Ho" userId="S::kevin.ho@asapconnected.com::c5c20a64-b843-4445-84dc-80576864790e" providerId="AD" clId="Web-{ED8584A7-0D3F-133A-E46C-7965C4E1AF46}" dt="2024-02-07T17:34:25.952" v="12"/>
          <ac:picMkLst>
            <pc:docMk/>
            <pc:sldMk cId="3318672614" sldId="262"/>
            <ac:picMk id="3" creationId="{6E0FC349-64E6-42EC-9D6B-4715346CEE68}"/>
          </ac:picMkLst>
        </pc:picChg>
        <pc:picChg chg="del">
          <ac:chgData name="Kevin Ho" userId="S::kevin.ho@asapconnected.com::c5c20a64-b843-4445-84dc-80576864790e" providerId="AD" clId="Web-{ED8584A7-0D3F-133A-E46C-7965C4E1AF46}" dt="2024-02-07T17:32:39.511" v="11"/>
          <ac:picMkLst>
            <pc:docMk/>
            <pc:sldMk cId="3318672614" sldId="262"/>
            <ac:picMk id="4" creationId="{893972E5-3757-4518-A9B2-25A5A5C2A2E0}"/>
          </ac:picMkLst>
        </pc:picChg>
        <pc:picChg chg="add mod modCrop">
          <ac:chgData name="Kevin Ho" userId="S::kevin.ho@asapconnected.com::c5c20a64-b843-4445-84dc-80576864790e" providerId="AD" clId="Web-{ED8584A7-0D3F-133A-E46C-7965C4E1AF46}" dt="2024-02-07T17:38:44.821" v="37" actId="1076"/>
          <ac:picMkLst>
            <pc:docMk/>
            <pc:sldMk cId="3318672614" sldId="262"/>
            <ac:picMk id="5" creationId="{97EB8F08-00F1-4A36-C25A-E84785E32CAE}"/>
          </ac:picMkLst>
        </pc:picChg>
        <pc:picChg chg="add mod modCrop">
          <ac:chgData name="Kevin Ho" userId="S::kevin.ho@asapconnected.com::c5c20a64-b843-4445-84dc-80576864790e" providerId="AD" clId="Web-{ED8584A7-0D3F-133A-E46C-7965C4E1AF46}" dt="2024-02-07T17:38:44.883" v="38" actId="1076"/>
          <ac:picMkLst>
            <pc:docMk/>
            <pc:sldMk cId="3318672614" sldId="262"/>
            <ac:picMk id="7" creationId="{05D016D0-EC0C-87C7-3D65-7DDA5932CEFA}"/>
          </ac:picMkLst>
        </pc:picChg>
      </pc:sldChg>
      <pc:sldChg chg="addSp delSp modSp addAnim delAnim">
        <pc:chgData name="Kevin Ho" userId="S::kevin.ho@asapconnected.com::c5c20a64-b843-4445-84dc-80576864790e" providerId="AD" clId="Web-{ED8584A7-0D3F-133A-E46C-7965C4E1AF46}" dt="2024-02-07T18:08:15.121" v="194"/>
        <pc:sldMkLst>
          <pc:docMk/>
          <pc:sldMk cId="1572408962" sldId="265"/>
        </pc:sldMkLst>
        <pc:picChg chg="del">
          <ac:chgData name="Kevin Ho" userId="S::kevin.ho@asapconnected.com::c5c20a64-b843-4445-84dc-80576864790e" providerId="AD" clId="Web-{ED8584A7-0D3F-133A-E46C-7965C4E1AF46}" dt="2024-02-07T18:05:39.662" v="176"/>
          <ac:picMkLst>
            <pc:docMk/>
            <pc:sldMk cId="1572408962" sldId="265"/>
            <ac:picMk id="4" creationId="{0F3DEB65-EFC4-4AFE-86E2-28D1A157FB2E}"/>
          </ac:picMkLst>
        </pc:picChg>
        <pc:picChg chg="del mod">
          <ac:chgData name="Kevin Ho" userId="S::kevin.ho@asapconnected.com::c5c20a64-b843-4445-84dc-80576864790e" providerId="AD" clId="Web-{ED8584A7-0D3F-133A-E46C-7965C4E1AF46}" dt="2024-02-07T18:06:11.460" v="182"/>
          <ac:picMkLst>
            <pc:docMk/>
            <pc:sldMk cId="1572408962" sldId="265"/>
            <ac:picMk id="5" creationId="{A48A9FBD-E1D0-4CE8-945E-5BEABCB356AC}"/>
          </ac:picMkLst>
        </pc:picChg>
        <pc:picChg chg="add del mod">
          <ac:chgData name="Kevin Ho" userId="S::kevin.ho@asapconnected.com::c5c20a64-b843-4445-84dc-80576864790e" providerId="AD" clId="Web-{ED8584A7-0D3F-133A-E46C-7965C4E1AF46}" dt="2024-02-07T18:07:59.105" v="187"/>
          <ac:picMkLst>
            <pc:docMk/>
            <pc:sldMk cId="1572408962" sldId="265"/>
            <ac:picMk id="6" creationId="{548C614F-D816-965C-9332-5CA491402C18}"/>
          </ac:picMkLst>
        </pc:picChg>
        <pc:picChg chg="add del mod">
          <ac:chgData name="Kevin Ho" userId="S::kevin.ho@asapconnected.com::c5c20a64-b843-4445-84dc-80576864790e" providerId="AD" clId="Web-{ED8584A7-0D3F-133A-E46C-7965C4E1AF46}" dt="2024-02-07T18:08:03.433" v="190"/>
          <ac:picMkLst>
            <pc:docMk/>
            <pc:sldMk cId="1572408962" sldId="265"/>
            <ac:picMk id="7" creationId="{8EFE631E-7BB9-AF33-2D9E-88FAF0EC22C9}"/>
          </ac:picMkLst>
        </pc:picChg>
        <pc:picChg chg="add mod">
          <ac:chgData name="Kevin Ho" userId="S::kevin.ho@asapconnected.com::c5c20a64-b843-4445-84dc-80576864790e" providerId="AD" clId="Web-{ED8584A7-0D3F-133A-E46C-7965C4E1AF46}" dt="2024-02-07T18:08:01.245" v="189" actId="1076"/>
          <ac:picMkLst>
            <pc:docMk/>
            <pc:sldMk cId="1572408962" sldId="265"/>
            <ac:picMk id="8" creationId="{E2D68567-AC3E-DA12-3074-B8CC54177295}"/>
          </ac:picMkLst>
        </pc:picChg>
        <pc:picChg chg="add mod">
          <ac:chgData name="Kevin Ho" userId="S::kevin.ho@asapconnected.com::c5c20a64-b843-4445-84dc-80576864790e" providerId="AD" clId="Web-{ED8584A7-0D3F-133A-E46C-7965C4E1AF46}" dt="2024-02-07T18:08:07.980" v="193" actId="1076"/>
          <ac:picMkLst>
            <pc:docMk/>
            <pc:sldMk cId="1572408962" sldId="265"/>
            <ac:picMk id="9" creationId="{7FD1864C-CF95-5D73-3A5F-459BB9100AB1}"/>
          </ac:picMkLst>
        </pc:picChg>
      </pc:sldChg>
      <pc:sldChg chg="modSp">
        <pc:chgData name="Kevin Ho" userId="S::kevin.ho@asapconnected.com::c5c20a64-b843-4445-84dc-80576864790e" providerId="AD" clId="Web-{ED8584A7-0D3F-133A-E46C-7965C4E1AF46}" dt="2024-02-07T18:03:42.251" v="172" actId="1076"/>
        <pc:sldMkLst>
          <pc:docMk/>
          <pc:sldMk cId="1336076149" sldId="296"/>
        </pc:sldMkLst>
        <pc:spChg chg="mod">
          <ac:chgData name="Kevin Ho" userId="S::kevin.ho@asapconnected.com::c5c20a64-b843-4445-84dc-80576864790e" providerId="AD" clId="Web-{ED8584A7-0D3F-133A-E46C-7965C4E1AF46}" dt="2024-02-07T18:03:30.923" v="169" actId="1076"/>
          <ac:spMkLst>
            <pc:docMk/>
            <pc:sldMk cId="1336076149" sldId="296"/>
            <ac:spMk id="12" creationId="{80E0C68D-31D1-468F-9788-F630342838B9}"/>
          </ac:spMkLst>
        </pc:spChg>
        <pc:spChg chg="mod">
          <ac:chgData name="Kevin Ho" userId="S::kevin.ho@asapconnected.com::c5c20a64-b843-4445-84dc-80576864790e" providerId="AD" clId="Web-{ED8584A7-0D3F-133A-E46C-7965C4E1AF46}" dt="2024-02-07T18:03:42.251" v="172" actId="1076"/>
          <ac:spMkLst>
            <pc:docMk/>
            <pc:sldMk cId="1336076149" sldId="296"/>
            <ac:spMk id="13" creationId="{9666F4F1-6E3D-4591-B2F9-A2085968D2CC}"/>
          </ac:spMkLst>
        </pc:spChg>
      </pc:sldChg>
      <pc:sldChg chg="addSp delSp modSp">
        <pc:chgData name="Kevin Ho" userId="S::kevin.ho@asapconnected.com::c5c20a64-b843-4445-84dc-80576864790e" providerId="AD" clId="Web-{ED8584A7-0D3F-133A-E46C-7965C4E1AF46}" dt="2024-02-07T18:11:18.237" v="202" actId="1076"/>
        <pc:sldMkLst>
          <pc:docMk/>
          <pc:sldMk cId="3077608857" sldId="301"/>
        </pc:sldMkLst>
        <pc:picChg chg="del">
          <ac:chgData name="Kevin Ho" userId="S::kevin.ho@asapconnected.com::c5c20a64-b843-4445-84dc-80576864790e" providerId="AD" clId="Web-{ED8584A7-0D3F-133A-E46C-7965C4E1AF46}" dt="2024-02-07T18:10:34.673" v="195"/>
          <ac:picMkLst>
            <pc:docMk/>
            <pc:sldMk cId="3077608857" sldId="301"/>
            <ac:picMk id="3" creationId="{14711CFA-3B3B-4909-9D19-8EC0FA3DE37B}"/>
          </ac:picMkLst>
        </pc:picChg>
        <pc:picChg chg="add mod modCrop">
          <ac:chgData name="Kevin Ho" userId="S::kevin.ho@asapconnected.com::c5c20a64-b843-4445-84dc-80576864790e" providerId="AD" clId="Web-{ED8584A7-0D3F-133A-E46C-7965C4E1AF46}" dt="2024-02-07T18:11:18.237" v="202" actId="1076"/>
          <ac:picMkLst>
            <pc:docMk/>
            <pc:sldMk cId="3077608857" sldId="301"/>
            <ac:picMk id="4" creationId="{75773B40-E590-CF13-779E-CFB1B09C4B4B}"/>
          </ac:picMkLst>
        </pc:picChg>
      </pc:sldChg>
      <pc:sldChg chg="addSp delSp modSp delAnim">
        <pc:chgData name="Kevin Ho" userId="S::kevin.ho@asapconnected.com::c5c20a64-b843-4445-84dc-80576864790e" providerId="AD" clId="Web-{ED8584A7-0D3F-133A-E46C-7965C4E1AF46}" dt="2024-02-07T18:03:07.078" v="168" actId="1076"/>
        <pc:sldMkLst>
          <pc:docMk/>
          <pc:sldMk cId="332041070" sldId="329"/>
        </pc:sldMkLst>
        <pc:picChg chg="add mod modCrop">
          <ac:chgData name="Kevin Ho" userId="S::kevin.ho@asapconnected.com::c5c20a64-b843-4445-84dc-80576864790e" providerId="AD" clId="Web-{ED8584A7-0D3F-133A-E46C-7965C4E1AF46}" dt="2024-02-07T18:03:04.609" v="167" actId="1076"/>
          <ac:picMkLst>
            <pc:docMk/>
            <pc:sldMk cId="332041070" sldId="329"/>
            <ac:picMk id="2" creationId="{2A475C3A-BA2B-D43B-362D-F51FC537E3AD}"/>
          </ac:picMkLst>
        </pc:picChg>
        <pc:picChg chg="add mod">
          <ac:chgData name="Kevin Ho" userId="S::kevin.ho@asapconnected.com::c5c20a64-b843-4445-84dc-80576864790e" providerId="AD" clId="Web-{ED8584A7-0D3F-133A-E46C-7965C4E1AF46}" dt="2024-02-07T18:03:07.078" v="168" actId="1076"/>
          <ac:picMkLst>
            <pc:docMk/>
            <pc:sldMk cId="332041070" sldId="329"/>
            <ac:picMk id="3" creationId="{B56E0D8F-21E0-F2F0-B2C8-1E91C021E70B}"/>
          </ac:picMkLst>
        </pc:picChg>
        <pc:picChg chg="del">
          <ac:chgData name="Kevin Ho" userId="S::kevin.ho@asapconnected.com::c5c20a64-b843-4445-84dc-80576864790e" providerId="AD" clId="Web-{ED8584A7-0D3F-133A-E46C-7965C4E1AF46}" dt="2024-02-07T18:01:26.840" v="154"/>
          <ac:picMkLst>
            <pc:docMk/>
            <pc:sldMk cId="332041070" sldId="329"/>
            <ac:picMk id="6" creationId="{124CF2BD-3CC4-4AFE-B223-8C0EBCA482F7}"/>
          </ac:picMkLst>
        </pc:picChg>
        <pc:picChg chg="del">
          <ac:chgData name="Kevin Ho" userId="S::kevin.ho@asapconnected.com::c5c20a64-b843-4445-84dc-80576864790e" providerId="AD" clId="Web-{ED8584A7-0D3F-133A-E46C-7965C4E1AF46}" dt="2024-02-07T18:00:51.808" v="153"/>
          <ac:picMkLst>
            <pc:docMk/>
            <pc:sldMk cId="332041070" sldId="329"/>
            <ac:picMk id="7" creationId="{C395971E-3A91-46B6-BD29-52D9C9BF8F64}"/>
          </ac:picMkLst>
        </pc:picChg>
      </pc:sldChg>
      <pc:sldChg chg="addSp delSp modSp addAnim delAnim">
        <pc:chgData name="Kevin Ho" userId="S::kevin.ho@asapconnected.com::c5c20a64-b843-4445-84dc-80576864790e" providerId="AD" clId="Web-{ED8584A7-0D3F-133A-E46C-7965C4E1AF46}" dt="2024-02-07T17:59:53.587" v="152" actId="1076"/>
        <pc:sldMkLst>
          <pc:docMk/>
          <pc:sldMk cId="1713304942" sldId="330"/>
        </pc:sldMkLst>
        <pc:picChg chg="add mod ord modCrop">
          <ac:chgData name="Kevin Ho" userId="S::kevin.ho@asapconnected.com::c5c20a64-b843-4445-84dc-80576864790e" providerId="AD" clId="Web-{ED8584A7-0D3F-133A-E46C-7965C4E1AF46}" dt="2024-02-07T17:59:30.148" v="146"/>
          <ac:picMkLst>
            <pc:docMk/>
            <pc:sldMk cId="1713304942" sldId="330"/>
            <ac:picMk id="3" creationId="{E1C5FBB5-A100-7F80-6BBA-7029A2619D2A}"/>
          </ac:picMkLst>
        </pc:picChg>
        <pc:picChg chg="del mod">
          <ac:chgData name="Kevin Ho" userId="S::kevin.ho@asapconnected.com::c5c20a64-b843-4445-84dc-80576864790e" providerId="AD" clId="Web-{ED8584A7-0D3F-133A-E46C-7965C4E1AF46}" dt="2024-02-07T17:49:06.735" v="79"/>
          <ac:picMkLst>
            <pc:docMk/>
            <pc:sldMk cId="1713304942" sldId="330"/>
            <ac:picMk id="4" creationId="{ACE4F96F-936D-4429-855F-95EE07043692}"/>
          </ac:picMkLst>
        </pc:picChg>
        <pc:picChg chg="del mod">
          <ac:chgData name="Kevin Ho" userId="S::kevin.ho@asapconnected.com::c5c20a64-b843-4445-84dc-80576864790e" providerId="AD" clId="Web-{ED8584A7-0D3F-133A-E46C-7965C4E1AF46}" dt="2024-02-07T17:49:59.846" v="86"/>
          <ac:picMkLst>
            <pc:docMk/>
            <pc:sldMk cId="1713304942" sldId="330"/>
            <ac:picMk id="5" creationId="{77958694-3A51-4C4C-9742-688BDD508423}"/>
          </ac:picMkLst>
        </pc:picChg>
        <pc:picChg chg="del mod">
          <ac:chgData name="Kevin Ho" userId="S::kevin.ho@asapconnected.com::c5c20a64-b843-4445-84dc-80576864790e" providerId="AD" clId="Web-{ED8584A7-0D3F-133A-E46C-7965C4E1AF46}" dt="2024-02-07T17:49:58.768" v="85"/>
          <ac:picMkLst>
            <pc:docMk/>
            <pc:sldMk cId="1713304942" sldId="330"/>
            <ac:picMk id="6" creationId="{C816BFCF-A1F4-4DCA-B6B6-75D783DE468C}"/>
          </ac:picMkLst>
        </pc:picChg>
        <pc:picChg chg="add mod ord">
          <ac:chgData name="Kevin Ho" userId="S::kevin.ho@asapconnected.com::c5c20a64-b843-4445-84dc-80576864790e" providerId="AD" clId="Web-{ED8584A7-0D3F-133A-E46C-7965C4E1AF46}" dt="2024-02-07T17:59:34.539" v="147" actId="1076"/>
          <ac:picMkLst>
            <pc:docMk/>
            <pc:sldMk cId="1713304942" sldId="330"/>
            <ac:picMk id="7" creationId="{BE473F8C-89B0-BBB1-C4FF-40C7B7190864}"/>
          </ac:picMkLst>
        </pc:picChg>
        <pc:picChg chg="add mod">
          <ac:chgData name="Kevin Ho" userId="S::kevin.ho@asapconnected.com::c5c20a64-b843-4445-84dc-80576864790e" providerId="AD" clId="Web-{ED8584A7-0D3F-133A-E46C-7965C4E1AF46}" dt="2024-02-07T17:59:53.587" v="152" actId="1076"/>
          <ac:picMkLst>
            <pc:docMk/>
            <pc:sldMk cId="1713304942" sldId="330"/>
            <ac:picMk id="9" creationId="{4BC91903-8F24-35F1-C252-4DC346B551D0}"/>
          </ac:picMkLst>
        </pc:picChg>
      </pc:sldChg>
      <pc:sldChg chg="addSp delSp modSp add replId delAnim">
        <pc:chgData name="Kevin Ho" userId="S::kevin.ho@asapconnected.com::c5c20a64-b843-4445-84dc-80576864790e" providerId="AD" clId="Web-{ED8584A7-0D3F-133A-E46C-7965C4E1AF46}" dt="2024-02-07T17:32:12.197" v="8"/>
        <pc:sldMkLst>
          <pc:docMk/>
          <pc:sldMk cId="3866234404" sldId="337"/>
        </pc:sldMkLst>
        <pc:picChg chg="del">
          <ac:chgData name="Kevin Ho" userId="S::kevin.ho@asapconnected.com::c5c20a64-b843-4445-84dc-80576864790e" providerId="AD" clId="Web-{ED8584A7-0D3F-133A-E46C-7965C4E1AF46}" dt="2024-02-07T17:30:17.005" v="2"/>
          <ac:picMkLst>
            <pc:docMk/>
            <pc:sldMk cId="3866234404" sldId="337"/>
            <ac:picMk id="4" creationId="{090CA21E-9FD0-4BB9-AFAF-3B1B65F9806B}"/>
          </ac:picMkLst>
        </pc:picChg>
        <pc:picChg chg="del mod">
          <ac:chgData name="Kevin Ho" userId="S::kevin.ho@asapconnected.com::c5c20a64-b843-4445-84dc-80576864790e" providerId="AD" clId="Web-{ED8584A7-0D3F-133A-E46C-7965C4E1AF46}" dt="2024-02-07T17:32:11.259" v="7"/>
          <ac:picMkLst>
            <pc:docMk/>
            <pc:sldMk cId="3866234404" sldId="337"/>
            <ac:picMk id="5" creationId="{E91E8C06-A3B1-4198-8C8E-E0C897430568}"/>
          </ac:picMkLst>
        </pc:picChg>
        <pc:picChg chg="add mod">
          <ac:chgData name="Kevin Ho" userId="S::kevin.ho@asapconnected.com::c5c20a64-b843-4445-84dc-80576864790e" providerId="AD" clId="Web-{ED8584A7-0D3F-133A-E46C-7965C4E1AF46}" dt="2024-02-07T17:32:12.197" v="8"/>
          <ac:picMkLst>
            <pc:docMk/>
            <pc:sldMk cId="3866234404" sldId="337"/>
            <ac:picMk id="6" creationId="{D15660FC-6D95-9FA6-F302-BF3202188A7D}"/>
          </ac:picMkLst>
        </pc:picChg>
      </pc:sldChg>
      <pc:sldChg chg="delSp add del replId">
        <pc:chgData name="Kevin Ho" userId="S::kevin.ho@asapconnected.com::c5c20a64-b843-4445-84dc-80576864790e" providerId="AD" clId="Web-{ED8584A7-0D3F-133A-E46C-7965C4E1AF46}" dt="2024-02-07T17:34:38.765" v="16"/>
        <pc:sldMkLst>
          <pc:docMk/>
          <pc:sldMk cId="2933783559" sldId="338"/>
        </pc:sldMkLst>
        <pc:picChg chg="del">
          <ac:chgData name="Kevin Ho" userId="S::kevin.ho@asapconnected.com::c5c20a64-b843-4445-84dc-80576864790e" providerId="AD" clId="Web-{ED8584A7-0D3F-133A-E46C-7965C4E1AF46}" dt="2024-02-07T17:32:35.495" v="10"/>
          <ac:picMkLst>
            <pc:docMk/>
            <pc:sldMk cId="2933783559" sldId="338"/>
            <ac:picMk id="3" creationId="{6E0FC349-64E6-42EC-9D6B-4715346CEE68}"/>
          </ac:picMkLst>
        </pc:picChg>
      </pc:sldChg>
    </pc:docChg>
  </pc:docChgLst>
  <pc:docChgLst>
    <pc:chgData name="Kevin Ho" userId="S::kevin.ho@asapconnected.com::c5c20a64-b843-4445-84dc-80576864790e" providerId="AD" clId="Web-{9477076E-DD82-CBA3-1F75-F34B12D6C614}"/>
    <pc:docChg chg="addSld delSld modSld sldOrd">
      <pc:chgData name="Kevin Ho" userId="S::kevin.ho@asapconnected.com::c5c20a64-b843-4445-84dc-80576864790e" providerId="AD" clId="Web-{9477076E-DD82-CBA3-1F75-F34B12D6C614}" dt="2024-06-11T23:14:06.767" v="234"/>
      <pc:docMkLst>
        <pc:docMk/>
      </pc:docMkLst>
      <pc:sldChg chg="modSp">
        <pc:chgData name="Kevin Ho" userId="S::kevin.ho@asapconnected.com::c5c20a64-b843-4445-84dc-80576864790e" providerId="AD" clId="Web-{9477076E-DD82-CBA3-1F75-F34B12D6C614}" dt="2024-06-11T23:03:03.410" v="222" actId="20577"/>
        <pc:sldMkLst>
          <pc:docMk/>
          <pc:sldMk cId="2903687793" sldId="261"/>
        </pc:sldMkLst>
        <pc:spChg chg="mod">
          <ac:chgData name="Kevin Ho" userId="S::kevin.ho@asapconnected.com::c5c20a64-b843-4445-84dc-80576864790e" providerId="AD" clId="Web-{9477076E-DD82-CBA3-1F75-F34B12D6C614}" dt="2024-06-11T23:03:03.410" v="222" actId="20577"/>
          <ac:spMkLst>
            <pc:docMk/>
            <pc:sldMk cId="2903687793" sldId="261"/>
            <ac:spMk id="4" creationId="{1C5A12B5-E9C3-ACC2-1247-3CB11B5E260A}"/>
          </ac:spMkLst>
        </pc:spChg>
      </pc:sldChg>
      <pc:sldChg chg="modSp add ord">
        <pc:chgData name="Kevin Ho" userId="S::kevin.ho@asapconnected.com::c5c20a64-b843-4445-84dc-80576864790e" providerId="AD" clId="Web-{9477076E-DD82-CBA3-1F75-F34B12D6C614}" dt="2024-06-11T22:53:04.370" v="169" actId="1076"/>
        <pc:sldMkLst>
          <pc:docMk/>
          <pc:sldMk cId="3400729537" sldId="263"/>
        </pc:sldMkLst>
        <pc:spChg chg="mod">
          <ac:chgData name="Kevin Ho" userId="S::kevin.ho@asapconnected.com::c5c20a64-b843-4445-84dc-80576864790e" providerId="AD" clId="Web-{9477076E-DD82-CBA3-1F75-F34B12D6C614}" dt="2024-06-11T22:52:50.838" v="164" actId="1076"/>
          <ac:spMkLst>
            <pc:docMk/>
            <pc:sldMk cId="3400729537" sldId="263"/>
            <ac:spMk id="7" creationId="{899B5B79-4E54-44DD-920A-480BF35C7AFF}"/>
          </ac:spMkLst>
        </pc:spChg>
        <pc:picChg chg="mod">
          <ac:chgData name="Kevin Ho" userId="S::kevin.ho@asapconnected.com::c5c20a64-b843-4445-84dc-80576864790e" providerId="AD" clId="Web-{9477076E-DD82-CBA3-1F75-F34B12D6C614}" dt="2024-06-11T22:53:04.370" v="169" actId="1076"/>
          <ac:picMkLst>
            <pc:docMk/>
            <pc:sldMk cId="3400729537" sldId="263"/>
            <ac:picMk id="2" creationId="{852709EB-8580-4A61-A780-9B1A55A4958C}"/>
          </ac:picMkLst>
        </pc:picChg>
      </pc:sldChg>
      <pc:sldChg chg="modSp ord">
        <pc:chgData name="Kevin Ho" userId="S::kevin.ho@asapconnected.com::c5c20a64-b843-4445-84dc-80576864790e" providerId="AD" clId="Web-{9477076E-DD82-CBA3-1F75-F34B12D6C614}" dt="2024-06-11T22:45:55.795" v="143"/>
        <pc:sldMkLst>
          <pc:docMk/>
          <pc:sldMk cId="1572408962" sldId="265"/>
        </pc:sldMkLst>
        <pc:picChg chg="mod">
          <ac:chgData name="Kevin Ho" userId="S::kevin.ho@asapconnected.com::c5c20a64-b843-4445-84dc-80576864790e" providerId="AD" clId="Web-{9477076E-DD82-CBA3-1F75-F34B12D6C614}" dt="2024-06-11T22:40:27.712" v="135" actId="1076"/>
          <ac:picMkLst>
            <pc:docMk/>
            <pc:sldMk cId="1572408962" sldId="265"/>
            <ac:picMk id="8" creationId="{E2D68567-AC3E-DA12-3074-B8CC54177295}"/>
          </ac:picMkLst>
        </pc:picChg>
        <pc:picChg chg="mod">
          <ac:chgData name="Kevin Ho" userId="S::kevin.ho@asapconnected.com::c5c20a64-b843-4445-84dc-80576864790e" providerId="AD" clId="Web-{9477076E-DD82-CBA3-1F75-F34B12D6C614}" dt="2024-06-11T22:40:43.024" v="137" actId="1076"/>
          <ac:picMkLst>
            <pc:docMk/>
            <pc:sldMk cId="1572408962" sldId="265"/>
            <ac:picMk id="9" creationId="{7FD1864C-CF95-5D73-3A5F-459BB9100AB1}"/>
          </ac:picMkLst>
        </pc:picChg>
      </pc:sldChg>
      <pc:sldChg chg="del">
        <pc:chgData name="Kevin Ho" userId="S::kevin.ho@asapconnected.com::c5c20a64-b843-4445-84dc-80576864790e" providerId="AD" clId="Web-{9477076E-DD82-CBA3-1F75-F34B12D6C614}" dt="2024-06-11T23:02:45.128" v="219"/>
        <pc:sldMkLst>
          <pc:docMk/>
          <pc:sldMk cId="3701094052" sldId="272"/>
        </pc:sldMkLst>
      </pc:sldChg>
      <pc:sldChg chg="addSp delSp modSp">
        <pc:chgData name="Kevin Ho" userId="S::kevin.ho@asapconnected.com::c5c20a64-b843-4445-84dc-80576864790e" providerId="AD" clId="Web-{9477076E-DD82-CBA3-1F75-F34B12D6C614}" dt="2024-06-11T22:36:07.818" v="98" actId="20577"/>
        <pc:sldMkLst>
          <pc:docMk/>
          <pc:sldMk cId="3335418204" sldId="273"/>
        </pc:sldMkLst>
        <pc:spChg chg="del">
          <ac:chgData name="Kevin Ho" userId="S::kevin.ho@asapconnected.com::c5c20a64-b843-4445-84dc-80576864790e" providerId="AD" clId="Web-{9477076E-DD82-CBA3-1F75-F34B12D6C614}" dt="2024-06-11T22:29:23.745" v="15"/>
          <ac:spMkLst>
            <pc:docMk/>
            <pc:sldMk cId="3335418204" sldId="273"/>
            <ac:spMk id="3" creationId="{AE175602-B73E-4AC9-AF45-E8FC9B5DEBCB}"/>
          </ac:spMkLst>
        </pc:spChg>
        <pc:spChg chg="add del mod">
          <ac:chgData name="Kevin Ho" userId="S::kevin.ho@asapconnected.com::c5c20a64-b843-4445-84dc-80576864790e" providerId="AD" clId="Web-{9477076E-DD82-CBA3-1F75-F34B12D6C614}" dt="2024-06-11T22:29:49.668" v="19"/>
          <ac:spMkLst>
            <pc:docMk/>
            <pc:sldMk cId="3335418204" sldId="273"/>
            <ac:spMk id="5" creationId="{1D86D08D-1F2B-1A28-1A8B-70C2A2230045}"/>
          </ac:spMkLst>
        </pc:spChg>
        <pc:spChg chg="add mod">
          <ac:chgData name="Kevin Ho" userId="S::kevin.ho@asapconnected.com::c5c20a64-b843-4445-84dc-80576864790e" providerId="AD" clId="Web-{9477076E-DD82-CBA3-1F75-F34B12D6C614}" dt="2024-06-11T22:36:07.818" v="98" actId="20577"/>
          <ac:spMkLst>
            <pc:docMk/>
            <pc:sldMk cId="3335418204" sldId="273"/>
            <ac:spMk id="7" creationId="{AE175602-B73E-4AC9-AF45-E8FC9B5DEBCB}"/>
          </ac:spMkLst>
        </pc:spChg>
      </pc:sldChg>
      <pc:sldChg chg="del">
        <pc:chgData name="Kevin Ho" userId="S::kevin.ho@asapconnected.com::c5c20a64-b843-4445-84dc-80576864790e" providerId="AD" clId="Web-{9477076E-DD82-CBA3-1F75-F34B12D6C614}" dt="2024-06-11T22:40:16.335" v="131"/>
        <pc:sldMkLst>
          <pc:docMk/>
          <pc:sldMk cId="2648130174" sldId="286"/>
        </pc:sldMkLst>
      </pc:sldChg>
      <pc:sldChg chg="ord">
        <pc:chgData name="Kevin Ho" userId="S::kevin.ho@asapconnected.com::c5c20a64-b843-4445-84dc-80576864790e" providerId="AD" clId="Web-{9477076E-DD82-CBA3-1F75-F34B12D6C614}" dt="2024-06-11T23:01:13.575" v="209"/>
        <pc:sldMkLst>
          <pc:docMk/>
          <pc:sldMk cId="3164000081" sldId="295"/>
        </pc:sldMkLst>
      </pc:sldChg>
      <pc:sldChg chg="modSp ord">
        <pc:chgData name="Kevin Ho" userId="S::kevin.ho@asapconnected.com::c5c20a64-b843-4445-84dc-80576864790e" providerId="AD" clId="Web-{9477076E-DD82-CBA3-1F75-F34B12D6C614}" dt="2024-06-11T23:12:20.682" v="233" actId="1076"/>
        <pc:sldMkLst>
          <pc:docMk/>
          <pc:sldMk cId="1336076149" sldId="296"/>
        </pc:sldMkLst>
        <pc:spChg chg="mod">
          <ac:chgData name="Kevin Ho" userId="S::kevin.ho@asapconnected.com::c5c20a64-b843-4445-84dc-80576864790e" providerId="AD" clId="Web-{9477076E-DD82-CBA3-1F75-F34B12D6C614}" dt="2024-06-11T23:12:20.682" v="233" actId="1076"/>
          <ac:spMkLst>
            <pc:docMk/>
            <pc:sldMk cId="1336076149" sldId="296"/>
            <ac:spMk id="13" creationId="{9666F4F1-6E3D-4591-B2F9-A2085968D2CC}"/>
          </ac:spMkLst>
        </pc:spChg>
        <pc:picChg chg="mod">
          <ac:chgData name="Kevin Ho" userId="S::kevin.ho@asapconnected.com::c5c20a64-b843-4445-84dc-80576864790e" providerId="AD" clId="Web-{9477076E-DD82-CBA3-1F75-F34B12D6C614}" dt="2024-06-11T23:12:20.666" v="232" actId="1076"/>
          <ac:picMkLst>
            <pc:docMk/>
            <pc:sldMk cId="1336076149" sldId="296"/>
            <ac:picMk id="11" creationId="{285074F7-03E8-42E8-8059-22E72B985CB3}"/>
          </ac:picMkLst>
        </pc:picChg>
      </pc:sldChg>
      <pc:sldChg chg="ord">
        <pc:chgData name="Kevin Ho" userId="S::kevin.ho@asapconnected.com::c5c20a64-b843-4445-84dc-80576864790e" providerId="AD" clId="Web-{9477076E-DD82-CBA3-1F75-F34B12D6C614}" dt="2024-06-11T22:45:55.795" v="142"/>
        <pc:sldMkLst>
          <pc:docMk/>
          <pc:sldMk cId="3077608857" sldId="301"/>
        </pc:sldMkLst>
      </pc:sldChg>
      <pc:sldChg chg="del">
        <pc:chgData name="Kevin Ho" userId="S::kevin.ho@asapconnected.com::c5c20a64-b843-4445-84dc-80576864790e" providerId="AD" clId="Web-{9477076E-DD82-CBA3-1F75-F34B12D6C614}" dt="2024-06-11T22:30:59.251" v="21"/>
        <pc:sldMkLst>
          <pc:docMk/>
          <pc:sldMk cId="2073266551" sldId="302"/>
        </pc:sldMkLst>
      </pc:sldChg>
      <pc:sldChg chg="del">
        <pc:chgData name="Kevin Ho" userId="S::kevin.ho@asapconnected.com::c5c20a64-b843-4445-84dc-80576864790e" providerId="AD" clId="Web-{9477076E-DD82-CBA3-1F75-F34B12D6C614}" dt="2024-06-11T22:40:16.335" v="134"/>
        <pc:sldMkLst>
          <pc:docMk/>
          <pc:sldMk cId="215700895" sldId="305"/>
        </pc:sldMkLst>
      </pc:sldChg>
      <pc:sldChg chg="del">
        <pc:chgData name="Kevin Ho" userId="S::kevin.ho@asapconnected.com::c5c20a64-b843-4445-84dc-80576864790e" providerId="AD" clId="Web-{9477076E-DD82-CBA3-1F75-F34B12D6C614}" dt="2024-06-11T22:32:58.275" v="31"/>
        <pc:sldMkLst>
          <pc:docMk/>
          <pc:sldMk cId="1703701720" sldId="306"/>
        </pc:sldMkLst>
      </pc:sldChg>
      <pc:sldChg chg="modSp">
        <pc:chgData name="Kevin Ho" userId="S::kevin.ho@asapconnected.com::c5c20a64-b843-4445-84dc-80576864790e" providerId="AD" clId="Web-{9477076E-DD82-CBA3-1F75-F34B12D6C614}" dt="2024-06-11T22:47:00.409" v="156" actId="20577"/>
        <pc:sldMkLst>
          <pc:docMk/>
          <pc:sldMk cId="2099991132" sldId="307"/>
        </pc:sldMkLst>
        <pc:spChg chg="mod">
          <ac:chgData name="Kevin Ho" userId="S::kevin.ho@asapconnected.com::c5c20a64-b843-4445-84dc-80576864790e" providerId="AD" clId="Web-{9477076E-DD82-CBA3-1F75-F34B12D6C614}" dt="2024-06-11T22:47:00.409" v="156" actId="20577"/>
          <ac:spMkLst>
            <pc:docMk/>
            <pc:sldMk cId="2099991132" sldId="307"/>
            <ac:spMk id="2" creationId="{AC3EE578-5F9C-4350-9939-E744E0CC354C}"/>
          </ac:spMkLst>
        </pc:spChg>
      </pc:sldChg>
      <pc:sldChg chg="modSp">
        <pc:chgData name="Kevin Ho" userId="S::kevin.ho@asapconnected.com::c5c20a64-b843-4445-84dc-80576864790e" providerId="AD" clId="Web-{9477076E-DD82-CBA3-1F75-F34B12D6C614}" dt="2024-06-11T22:59:49.007" v="208" actId="20577"/>
        <pc:sldMkLst>
          <pc:docMk/>
          <pc:sldMk cId="1721646609" sldId="308"/>
        </pc:sldMkLst>
        <pc:spChg chg="mod">
          <ac:chgData name="Kevin Ho" userId="S::kevin.ho@asapconnected.com::c5c20a64-b843-4445-84dc-80576864790e" providerId="AD" clId="Web-{9477076E-DD82-CBA3-1F75-F34B12D6C614}" dt="2024-06-11T22:59:49.007" v="208" actId="20577"/>
          <ac:spMkLst>
            <pc:docMk/>
            <pc:sldMk cId="1721646609" sldId="308"/>
            <ac:spMk id="2" creationId="{AC3EE578-5F9C-4350-9939-E744E0CC354C}"/>
          </ac:spMkLst>
        </pc:spChg>
      </pc:sldChg>
      <pc:sldChg chg="del">
        <pc:chgData name="Kevin Ho" userId="S::kevin.ho@asapconnected.com::c5c20a64-b843-4445-84dc-80576864790e" providerId="AD" clId="Web-{9477076E-DD82-CBA3-1F75-F34B12D6C614}" dt="2024-06-11T22:59:25.990" v="188"/>
        <pc:sldMkLst>
          <pc:docMk/>
          <pc:sldMk cId="987019120" sldId="309"/>
        </pc:sldMkLst>
      </pc:sldChg>
      <pc:sldChg chg="modSp ord">
        <pc:chgData name="Kevin Ho" userId="S::kevin.ho@asapconnected.com::c5c20a64-b843-4445-84dc-80576864790e" providerId="AD" clId="Web-{9477076E-DD82-CBA3-1F75-F34B12D6C614}" dt="2024-06-11T23:11:36.335" v="229" actId="1076"/>
        <pc:sldMkLst>
          <pc:docMk/>
          <pc:sldMk cId="2936857289" sldId="310"/>
        </pc:sldMkLst>
        <pc:picChg chg="mod">
          <ac:chgData name="Kevin Ho" userId="S::kevin.ho@asapconnected.com::c5c20a64-b843-4445-84dc-80576864790e" providerId="AD" clId="Web-{9477076E-DD82-CBA3-1F75-F34B12D6C614}" dt="2024-06-11T23:11:36.335" v="229" actId="1076"/>
          <ac:picMkLst>
            <pc:docMk/>
            <pc:sldMk cId="2936857289" sldId="310"/>
            <ac:picMk id="4" creationId="{3B373E75-3DFB-4C1C-AE22-62997CCD20C3}"/>
          </ac:picMkLst>
        </pc:picChg>
      </pc:sldChg>
      <pc:sldChg chg="ord">
        <pc:chgData name="Kevin Ho" userId="S::kevin.ho@asapconnected.com::c5c20a64-b843-4445-84dc-80576864790e" providerId="AD" clId="Web-{9477076E-DD82-CBA3-1F75-F34B12D6C614}" dt="2024-06-11T23:03:54.382" v="224"/>
        <pc:sldMkLst>
          <pc:docMk/>
          <pc:sldMk cId="1203889144" sldId="311"/>
        </pc:sldMkLst>
      </pc:sldChg>
      <pc:sldChg chg="ord">
        <pc:chgData name="Kevin Ho" userId="S::kevin.ho@asapconnected.com::c5c20a64-b843-4445-84dc-80576864790e" providerId="AD" clId="Web-{9477076E-DD82-CBA3-1F75-F34B12D6C614}" dt="2024-06-11T22:45:55.795" v="141"/>
        <pc:sldMkLst>
          <pc:docMk/>
          <pc:sldMk cId="2121052239" sldId="312"/>
        </pc:sldMkLst>
      </pc:sldChg>
      <pc:sldChg chg="del">
        <pc:chgData name="Kevin Ho" userId="S::kevin.ho@asapconnected.com::c5c20a64-b843-4445-84dc-80576864790e" providerId="AD" clId="Web-{9477076E-DD82-CBA3-1F75-F34B12D6C614}" dt="2024-06-11T22:40:16.335" v="133"/>
        <pc:sldMkLst>
          <pc:docMk/>
          <pc:sldMk cId="849177989" sldId="313"/>
        </pc:sldMkLst>
      </pc:sldChg>
      <pc:sldChg chg="ord">
        <pc:chgData name="Kevin Ho" userId="S::kevin.ho@asapconnected.com::c5c20a64-b843-4445-84dc-80576864790e" providerId="AD" clId="Web-{9477076E-DD82-CBA3-1F75-F34B12D6C614}" dt="2024-06-11T23:03:54.382" v="223"/>
        <pc:sldMkLst>
          <pc:docMk/>
          <pc:sldMk cId="1207987072" sldId="314"/>
        </pc:sldMkLst>
      </pc:sldChg>
      <pc:sldChg chg="del">
        <pc:chgData name="Kevin Ho" userId="S::kevin.ho@asapconnected.com::c5c20a64-b843-4445-84dc-80576864790e" providerId="AD" clId="Web-{9477076E-DD82-CBA3-1F75-F34B12D6C614}" dt="2024-06-11T22:40:16.335" v="132"/>
        <pc:sldMkLst>
          <pc:docMk/>
          <pc:sldMk cId="1657659651" sldId="316"/>
        </pc:sldMkLst>
      </pc:sldChg>
      <pc:sldChg chg="del">
        <pc:chgData name="Kevin Ho" userId="S::kevin.ho@asapconnected.com::c5c20a64-b843-4445-84dc-80576864790e" providerId="AD" clId="Web-{9477076E-DD82-CBA3-1F75-F34B12D6C614}" dt="2024-06-11T22:32:40.945" v="28"/>
        <pc:sldMkLst>
          <pc:docMk/>
          <pc:sldMk cId="348744692" sldId="317"/>
        </pc:sldMkLst>
      </pc:sldChg>
      <pc:sldChg chg="del ord">
        <pc:chgData name="Kevin Ho" userId="S::kevin.ho@asapconnected.com::c5c20a64-b843-4445-84dc-80576864790e" providerId="AD" clId="Web-{9477076E-DD82-CBA3-1F75-F34B12D6C614}" dt="2024-06-11T22:33:17.932" v="32"/>
        <pc:sldMkLst>
          <pc:docMk/>
          <pc:sldMk cId="313469204" sldId="318"/>
        </pc:sldMkLst>
      </pc:sldChg>
      <pc:sldChg chg="modSp">
        <pc:chgData name="Kevin Ho" userId="S::kevin.ho@asapconnected.com::c5c20a64-b843-4445-84dc-80576864790e" providerId="AD" clId="Web-{9477076E-DD82-CBA3-1F75-F34B12D6C614}" dt="2024-06-11T22:51:11.035" v="159" actId="20577"/>
        <pc:sldMkLst>
          <pc:docMk/>
          <pc:sldMk cId="3978169339" sldId="319"/>
        </pc:sldMkLst>
        <pc:spChg chg="mod">
          <ac:chgData name="Kevin Ho" userId="S::kevin.ho@asapconnected.com::c5c20a64-b843-4445-84dc-80576864790e" providerId="AD" clId="Web-{9477076E-DD82-CBA3-1F75-F34B12D6C614}" dt="2024-06-11T22:51:11.035" v="159" actId="20577"/>
          <ac:spMkLst>
            <pc:docMk/>
            <pc:sldMk cId="3978169339" sldId="319"/>
            <ac:spMk id="7" creationId="{1D9B521A-B7B1-8CB3-C9E3-F0DF9DB048EB}"/>
          </ac:spMkLst>
        </pc:spChg>
      </pc:sldChg>
      <pc:sldChg chg="del">
        <pc:chgData name="Kevin Ho" userId="S::kevin.ho@asapconnected.com::c5c20a64-b843-4445-84dc-80576864790e" providerId="AD" clId="Web-{9477076E-DD82-CBA3-1F75-F34B12D6C614}" dt="2024-06-11T22:30:59.251" v="20"/>
        <pc:sldMkLst>
          <pc:docMk/>
          <pc:sldMk cId="4039909606" sldId="320"/>
        </pc:sldMkLst>
      </pc:sldChg>
      <pc:sldChg chg="modSp">
        <pc:chgData name="Kevin Ho" userId="S::kevin.ho@asapconnected.com::c5c20a64-b843-4445-84dc-80576864790e" providerId="AD" clId="Web-{9477076E-DD82-CBA3-1F75-F34B12D6C614}" dt="2024-06-11T22:28:35.460" v="14" actId="1076"/>
        <pc:sldMkLst>
          <pc:docMk/>
          <pc:sldMk cId="2455953787" sldId="321"/>
        </pc:sldMkLst>
        <pc:spChg chg="mod">
          <ac:chgData name="Kevin Ho" userId="S::kevin.ho@asapconnected.com::c5c20a64-b843-4445-84dc-80576864790e" providerId="AD" clId="Web-{9477076E-DD82-CBA3-1F75-F34B12D6C614}" dt="2024-06-11T22:28:05.146" v="9" actId="20577"/>
          <ac:spMkLst>
            <pc:docMk/>
            <pc:sldMk cId="2455953787" sldId="321"/>
            <ac:spMk id="5" creationId="{9A383DE1-CE55-A24E-AD7F-C5FBFDF8F544}"/>
          </ac:spMkLst>
        </pc:spChg>
        <pc:spChg chg="mod">
          <ac:chgData name="Kevin Ho" userId="S::kevin.ho@asapconnected.com::c5c20a64-b843-4445-84dc-80576864790e" providerId="AD" clId="Web-{9477076E-DD82-CBA3-1F75-F34B12D6C614}" dt="2024-06-11T22:28:35.460" v="14" actId="1076"/>
          <ac:spMkLst>
            <pc:docMk/>
            <pc:sldMk cId="2455953787" sldId="321"/>
            <ac:spMk id="6" creationId="{534A0A81-CA5D-724E-8871-B223C5EB7192}"/>
          </ac:spMkLst>
        </pc:spChg>
      </pc:sldChg>
      <pc:sldChg chg="ord">
        <pc:chgData name="Kevin Ho" userId="S::kevin.ho@asapconnected.com::c5c20a64-b843-4445-84dc-80576864790e" providerId="AD" clId="Web-{9477076E-DD82-CBA3-1F75-F34B12D6C614}" dt="2024-06-11T22:58:27.454" v="181"/>
        <pc:sldMkLst>
          <pc:docMk/>
          <pc:sldMk cId="698962671" sldId="322"/>
        </pc:sldMkLst>
      </pc:sldChg>
      <pc:sldChg chg="del">
        <pc:chgData name="Kevin Ho" userId="S::kevin.ho@asapconnected.com::c5c20a64-b843-4445-84dc-80576864790e" providerId="AD" clId="Web-{9477076E-DD82-CBA3-1F75-F34B12D6C614}" dt="2024-06-11T22:34:15.764" v="33"/>
        <pc:sldMkLst>
          <pc:docMk/>
          <pc:sldMk cId="2691651896" sldId="324"/>
        </pc:sldMkLst>
      </pc:sldChg>
      <pc:sldChg chg="del">
        <pc:chgData name="Kevin Ho" userId="S::kevin.ho@asapconnected.com::c5c20a64-b843-4445-84dc-80576864790e" providerId="AD" clId="Web-{9477076E-DD82-CBA3-1F75-F34B12D6C614}" dt="2024-06-11T22:37:43.684" v="116"/>
        <pc:sldMkLst>
          <pc:docMk/>
          <pc:sldMk cId="2133265867" sldId="327"/>
        </pc:sldMkLst>
      </pc:sldChg>
      <pc:sldChg chg="del">
        <pc:chgData name="Kevin Ho" userId="S::kevin.ho@asapconnected.com::c5c20a64-b843-4445-84dc-80576864790e" providerId="AD" clId="Web-{9477076E-DD82-CBA3-1F75-F34B12D6C614}" dt="2024-06-11T22:30:59.251" v="22"/>
        <pc:sldMkLst>
          <pc:docMk/>
          <pc:sldMk cId="2622528463" sldId="328"/>
        </pc:sldMkLst>
      </pc:sldChg>
      <pc:sldChg chg="ord">
        <pc:chgData name="Kevin Ho" userId="S::kevin.ho@asapconnected.com::c5c20a64-b843-4445-84dc-80576864790e" providerId="AD" clId="Web-{9477076E-DD82-CBA3-1F75-F34B12D6C614}" dt="2024-06-11T22:58:27.454" v="182"/>
        <pc:sldMkLst>
          <pc:docMk/>
          <pc:sldMk cId="332041070" sldId="329"/>
        </pc:sldMkLst>
      </pc:sldChg>
      <pc:sldChg chg="ord">
        <pc:chgData name="Kevin Ho" userId="S::kevin.ho@asapconnected.com::c5c20a64-b843-4445-84dc-80576864790e" providerId="AD" clId="Web-{9477076E-DD82-CBA3-1F75-F34B12D6C614}" dt="2024-06-11T22:58:27.454" v="183"/>
        <pc:sldMkLst>
          <pc:docMk/>
          <pc:sldMk cId="1713304942" sldId="330"/>
        </pc:sldMkLst>
      </pc:sldChg>
      <pc:sldChg chg="ord">
        <pc:chgData name="Kevin Ho" userId="S::kevin.ho@asapconnected.com::c5c20a64-b843-4445-84dc-80576864790e" providerId="AD" clId="Web-{9477076E-DD82-CBA3-1F75-F34B12D6C614}" dt="2024-06-11T22:56:20.759" v="173"/>
        <pc:sldMkLst>
          <pc:docMk/>
          <pc:sldMk cId="3226769995" sldId="331"/>
        </pc:sldMkLst>
      </pc:sldChg>
      <pc:sldChg chg="del">
        <pc:chgData name="Kevin Ho" userId="S::kevin.ho@asapconnected.com::c5c20a64-b843-4445-84dc-80576864790e" providerId="AD" clId="Web-{9477076E-DD82-CBA3-1F75-F34B12D6C614}" dt="2024-06-11T22:32:47.743" v="29"/>
        <pc:sldMkLst>
          <pc:docMk/>
          <pc:sldMk cId="1097051393" sldId="333"/>
        </pc:sldMkLst>
      </pc:sldChg>
      <pc:sldChg chg="modSp">
        <pc:chgData name="Kevin Ho" userId="S::kevin.ho@asapconnected.com::c5c20a64-b843-4445-84dc-80576864790e" providerId="AD" clId="Web-{9477076E-DD82-CBA3-1F75-F34B12D6C614}" dt="2024-06-11T22:31:07.611" v="27" actId="20577"/>
        <pc:sldMkLst>
          <pc:docMk/>
          <pc:sldMk cId="1809564031" sldId="335"/>
        </pc:sldMkLst>
        <pc:spChg chg="mod">
          <ac:chgData name="Kevin Ho" userId="S::kevin.ho@asapconnected.com::c5c20a64-b843-4445-84dc-80576864790e" providerId="AD" clId="Web-{9477076E-DD82-CBA3-1F75-F34B12D6C614}" dt="2024-06-11T22:31:07.611" v="27" actId="20577"/>
          <ac:spMkLst>
            <pc:docMk/>
            <pc:sldMk cId="1809564031" sldId="335"/>
            <ac:spMk id="9" creationId="{6BDF2201-B7B4-EFF4-DA9B-A4ABCC9D3A5D}"/>
          </ac:spMkLst>
        </pc:spChg>
      </pc:sldChg>
      <pc:sldChg chg="modSp add ord replId">
        <pc:chgData name="Kevin Ho" userId="S::kevin.ho@asapconnected.com::c5c20a64-b843-4445-84dc-80576864790e" providerId="AD" clId="Web-{9477076E-DD82-CBA3-1F75-F34B12D6C614}" dt="2024-06-11T22:37:12.245" v="115" actId="20577"/>
        <pc:sldMkLst>
          <pc:docMk/>
          <pc:sldMk cId="2448837057" sldId="338"/>
        </pc:sldMkLst>
        <pc:spChg chg="mod">
          <ac:chgData name="Kevin Ho" userId="S::kevin.ho@asapconnected.com::c5c20a64-b843-4445-84dc-80576864790e" providerId="AD" clId="Web-{9477076E-DD82-CBA3-1F75-F34B12D6C614}" dt="2024-06-11T22:37:12.245" v="115" actId="20577"/>
          <ac:spMkLst>
            <pc:docMk/>
            <pc:sldMk cId="2448837057" sldId="338"/>
            <ac:spMk id="9" creationId="{6BDF2201-B7B4-EFF4-DA9B-A4ABCC9D3A5D}"/>
          </ac:spMkLst>
        </pc:spChg>
      </pc:sldChg>
      <pc:sldChg chg="modSp add ord replId">
        <pc:chgData name="Kevin Ho" userId="S::kevin.ho@asapconnected.com::c5c20a64-b843-4445-84dc-80576864790e" providerId="AD" clId="Web-{9477076E-DD82-CBA3-1F75-F34B12D6C614}" dt="2024-06-11T22:38:30.875" v="130" actId="20577"/>
        <pc:sldMkLst>
          <pc:docMk/>
          <pc:sldMk cId="3465761860" sldId="339"/>
        </pc:sldMkLst>
        <pc:spChg chg="mod">
          <ac:chgData name="Kevin Ho" userId="S::kevin.ho@asapconnected.com::c5c20a64-b843-4445-84dc-80576864790e" providerId="AD" clId="Web-{9477076E-DD82-CBA3-1F75-F34B12D6C614}" dt="2024-06-11T22:38:30.875" v="130" actId="20577"/>
          <ac:spMkLst>
            <pc:docMk/>
            <pc:sldMk cId="3465761860" sldId="339"/>
            <ac:spMk id="9" creationId="{6BDF2201-B7B4-EFF4-DA9B-A4ABCC9D3A5D}"/>
          </ac:spMkLst>
        </pc:spChg>
      </pc:sldChg>
      <pc:sldChg chg="add del ord replId">
        <pc:chgData name="Kevin Ho" userId="S::kevin.ho@asapconnected.com::c5c20a64-b843-4445-84dc-80576864790e" providerId="AD" clId="Web-{9477076E-DD82-CBA3-1F75-F34B12D6C614}" dt="2024-06-11T22:55:58.976" v="172"/>
        <pc:sldMkLst>
          <pc:docMk/>
          <pc:sldMk cId="175602762" sldId="340"/>
        </pc:sldMkLst>
      </pc:sldChg>
      <pc:sldChg chg="modSp add ord replId">
        <pc:chgData name="Kevin Ho" userId="S::kevin.ho@asapconnected.com::c5c20a64-b843-4445-84dc-80576864790e" providerId="AD" clId="Web-{9477076E-DD82-CBA3-1F75-F34B12D6C614}" dt="2024-06-11T22:58:27.454" v="184"/>
        <pc:sldMkLst>
          <pc:docMk/>
          <pc:sldMk cId="3490164033" sldId="340"/>
        </pc:sldMkLst>
        <pc:spChg chg="mod">
          <ac:chgData name="Kevin Ho" userId="S::kevin.ho@asapconnected.com::c5c20a64-b843-4445-84dc-80576864790e" providerId="AD" clId="Web-{9477076E-DD82-CBA3-1F75-F34B12D6C614}" dt="2024-06-11T22:58:12.828" v="180" actId="20577"/>
          <ac:spMkLst>
            <pc:docMk/>
            <pc:sldMk cId="3490164033" sldId="340"/>
            <ac:spMk id="2" creationId="{AC3EE578-5F9C-4350-9939-E744E0CC354C}"/>
          </ac:spMkLst>
        </pc:spChg>
      </pc:sldChg>
      <pc:sldChg chg="modSp add ord replId">
        <pc:chgData name="Kevin Ho" userId="S::kevin.ho@asapconnected.com::c5c20a64-b843-4445-84dc-80576864790e" providerId="AD" clId="Web-{9477076E-DD82-CBA3-1F75-F34B12D6C614}" dt="2024-06-11T23:03:54.382" v="226"/>
        <pc:sldMkLst>
          <pc:docMk/>
          <pc:sldMk cId="3435530089" sldId="341"/>
        </pc:sldMkLst>
        <pc:spChg chg="mod">
          <ac:chgData name="Kevin Ho" userId="S::kevin.ho@asapconnected.com::c5c20a64-b843-4445-84dc-80576864790e" providerId="AD" clId="Web-{9477076E-DD82-CBA3-1F75-F34B12D6C614}" dt="2024-06-11T22:58:50.081" v="186" actId="20577"/>
          <ac:spMkLst>
            <pc:docMk/>
            <pc:sldMk cId="3435530089" sldId="341"/>
            <ac:spMk id="2" creationId="{AC3EE578-5F9C-4350-9939-E744E0CC354C}"/>
          </ac:spMkLst>
        </pc:spChg>
      </pc:sldChg>
      <pc:sldChg chg="modSp add ord replId">
        <pc:chgData name="Kevin Ho" userId="S::kevin.ho@asapconnected.com::c5c20a64-b843-4445-84dc-80576864790e" providerId="AD" clId="Web-{9477076E-DD82-CBA3-1F75-F34B12D6C614}" dt="2024-06-11T23:01:53.296" v="218" actId="20577"/>
        <pc:sldMkLst>
          <pc:docMk/>
          <pc:sldMk cId="2581161017" sldId="342"/>
        </pc:sldMkLst>
        <pc:spChg chg="mod">
          <ac:chgData name="Kevin Ho" userId="S::kevin.ho@asapconnected.com::c5c20a64-b843-4445-84dc-80576864790e" providerId="AD" clId="Web-{9477076E-DD82-CBA3-1F75-F34B12D6C614}" dt="2024-06-11T23:01:53.296" v="218" actId="20577"/>
          <ac:spMkLst>
            <pc:docMk/>
            <pc:sldMk cId="2581161017" sldId="342"/>
            <ac:spMk id="2" creationId="{AC3EE578-5F9C-4350-9939-E744E0CC354C}"/>
          </ac:spMkLst>
        </pc:spChg>
      </pc:sldChg>
      <pc:sldChg chg="add">
        <pc:chgData name="Kevin Ho" userId="S::kevin.ho@asapconnected.com::c5c20a64-b843-4445-84dc-80576864790e" providerId="AD" clId="Web-{9477076E-DD82-CBA3-1F75-F34B12D6C614}" dt="2024-06-11T23:14:06.767" v="234"/>
        <pc:sldMkLst>
          <pc:docMk/>
          <pc:sldMk cId="241697923" sldId="386"/>
        </pc:sldMkLst>
      </pc:sldChg>
    </pc:docChg>
  </pc:docChgLst>
  <pc:docChgLst>
    <pc:chgData name="Kevin Ho" userId="S::kevin.ho@asapconnected.com::c5c20a64-b843-4445-84dc-80576864790e" providerId="AD" clId="Web-{B3008569-A257-180E-F209-6F618CE30C11}"/>
    <pc:docChg chg="modSld">
      <pc:chgData name="Kevin Ho" userId="S::kevin.ho@asapconnected.com::c5c20a64-b843-4445-84dc-80576864790e" providerId="AD" clId="Web-{B3008569-A257-180E-F209-6F618CE30C11}" dt="2024-04-04T20:42:53.399" v="1" actId="1076"/>
      <pc:docMkLst>
        <pc:docMk/>
      </pc:docMkLst>
      <pc:sldChg chg="modSp">
        <pc:chgData name="Kevin Ho" userId="S::kevin.ho@asapconnected.com::c5c20a64-b843-4445-84dc-80576864790e" providerId="AD" clId="Web-{B3008569-A257-180E-F209-6F618CE30C11}" dt="2024-04-04T20:42:53.399" v="1" actId="1076"/>
        <pc:sldMkLst>
          <pc:docMk/>
          <pc:sldMk cId="1572408962" sldId="265"/>
        </pc:sldMkLst>
        <pc:picChg chg="mod">
          <ac:chgData name="Kevin Ho" userId="S::kevin.ho@asapconnected.com::c5c20a64-b843-4445-84dc-80576864790e" providerId="AD" clId="Web-{B3008569-A257-180E-F209-6F618CE30C11}" dt="2024-04-04T20:42:53.337" v="0" actId="1076"/>
          <ac:picMkLst>
            <pc:docMk/>
            <pc:sldMk cId="1572408962" sldId="265"/>
            <ac:picMk id="8" creationId="{E2D68567-AC3E-DA12-3074-B8CC54177295}"/>
          </ac:picMkLst>
        </pc:picChg>
        <pc:picChg chg="mod">
          <ac:chgData name="Kevin Ho" userId="S::kevin.ho@asapconnected.com::c5c20a64-b843-4445-84dc-80576864790e" providerId="AD" clId="Web-{B3008569-A257-180E-F209-6F618CE30C11}" dt="2024-04-04T20:42:53.399" v="1" actId="1076"/>
          <ac:picMkLst>
            <pc:docMk/>
            <pc:sldMk cId="1572408962" sldId="265"/>
            <ac:picMk id="9" creationId="{7FD1864C-CF95-5D73-3A5F-459BB9100AB1}"/>
          </ac:picMkLst>
        </pc:picChg>
      </pc:sldChg>
    </pc:docChg>
  </pc:docChgLst>
  <pc:docChgLst>
    <pc:chgData name="Susanna Kemp" userId="S::susanna.kemp@asapconnected.com::6670f687-447e-4a31-bde0-df4b26630d40" providerId="AD" clId="Web-{AF65EB46-B962-D3D1-A8A1-2463943AB8CD}"/>
    <pc:docChg chg="addSld delSld">
      <pc:chgData name="Susanna Kemp" userId="S::susanna.kemp@asapconnected.com::6670f687-447e-4a31-bde0-df4b26630d40" providerId="AD" clId="Web-{AF65EB46-B962-D3D1-A8A1-2463943AB8CD}" dt="2024-02-06T17:17:39.524" v="1"/>
      <pc:docMkLst>
        <pc:docMk/>
      </pc:docMkLst>
      <pc:sldChg chg="new del">
        <pc:chgData name="Susanna Kemp" userId="S::susanna.kemp@asapconnected.com::6670f687-447e-4a31-bde0-df4b26630d40" providerId="AD" clId="Web-{AF65EB46-B962-D3D1-A8A1-2463943AB8CD}" dt="2024-02-06T17:17:39.524" v="1"/>
        <pc:sldMkLst>
          <pc:docMk/>
          <pc:sldMk cId="1817509040" sldId="334"/>
        </pc:sldMkLst>
      </pc:sldChg>
    </pc:docChg>
  </pc:docChgLst>
  <pc:docChgLst>
    <pc:chgData name="Susanna Kemp" userId="S::susanna.kemp@asapconnected.com::6670f687-447e-4a31-bde0-df4b26630d40" providerId="AD" clId="Web-{7C8A0306-68C8-F364-7C26-F01500BD4272}"/>
    <pc:docChg chg="modSld">
      <pc:chgData name="Susanna Kemp" userId="S::susanna.kemp@asapconnected.com::6670f687-447e-4a31-bde0-df4b26630d40" providerId="AD" clId="Web-{7C8A0306-68C8-F364-7C26-F01500BD4272}" dt="2024-06-12T18:26:08.569" v="0" actId="1076"/>
      <pc:docMkLst>
        <pc:docMk/>
      </pc:docMkLst>
      <pc:sldChg chg="modSp">
        <pc:chgData name="Susanna Kemp" userId="S::susanna.kemp@asapconnected.com::6670f687-447e-4a31-bde0-df4b26630d40" providerId="AD" clId="Web-{7C8A0306-68C8-F364-7C26-F01500BD4272}" dt="2024-06-12T18:26:08.569" v="0" actId="1076"/>
        <pc:sldMkLst>
          <pc:docMk/>
          <pc:sldMk cId="3400729537" sldId="263"/>
        </pc:sldMkLst>
        <pc:picChg chg="mod">
          <ac:chgData name="Susanna Kemp" userId="S::susanna.kemp@asapconnected.com::6670f687-447e-4a31-bde0-df4b26630d40" providerId="AD" clId="Web-{7C8A0306-68C8-F364-7C26-F01500BD4272}" dt="2024-06-12T18:26:08.569" v="0" actId="1076"/>
          <ac:picMkLst>
            <pc:docMk/>
            <pc:sldMk cId="3400729537" sldId="263"/>
            <ac:picMk id="2" creationId="{852709EB-8580-4A61-A780-9B1A55A4958C}"/>
          </ac:picMkLst>
        </pc:picChg>
      </pc:sldChg>
    </pc:docChg>
  </pc:docChgLst>
  <pc:docChgLst>
    <pc:chgData name="Kevin Ho" userId="S::kevin.ho@asapconnected.com::c5c20a64-b843-4445-84dc-80576864790e" providerId="AD" clId="Web-{9ADD72CC-E919-D2CB-878C-BE6F1B7FA61B}"/>
    <pc:docChg chg="modSld">
      <pc:chgData name="Kevin Ho" userId="S::kevin.ho@asapconnected.com::c5c20a64-b843-4445-84dc-80576864790e" providerId="AD" clId="Web-{9ADD72CC-E919-D2CB-878C-BE6F1B7FA61B}" dt="2024-06-12T23:16:21.289" v="16" actId="1076"/>
      <pc:docMkLst>
        <pc:docMk/>
      </pc:docMkLst>
      <pc:sldChg chg="addSp delSp modSp">
        <pc:chgData name="Kevin Ho" userId="S::kevin.ho@asapconnected.com::c5c20a64-b843-4445-84dc-80576864790e" providerId="AD" clId="Web-{9ADD72CC-E919-D2CB-878C-BE6F1B7FA61B}" dt="2024-06-12T23:16:21.289" v="16" actId="1076"/>
        <pc:sldMkLst>
          <pc:docMk/>
          <pc:sldMk cId="2795843696" sldId="336"/>
        </pc:sldMkLst>
        <pc:spChg chg="add del mod">
          <ac:chgData name="Kevin Ho" userId="S::kevin.ho@asapconnected.com::c5c20a64-b843-4445-84dc-80576864790e" providerId="AD" clId="Web-{9ADD72CC-E919-D2CB-878C-BE6F1B7FA61B}" dt="2024-06-12T23:16:02.038" v="13" actId="1076"/>
          <ac:spMkLst>
            <pc:docMk/>
            <pc:sldMk cId="2795843696" sldId="336"/>
            <ac:spMk id="4" creationId="{742D0E25-98D8-FFC0-D5CF-CE1521DF1582}"/>
          </ac:spMkLst>
        </pc:spChg>
        <pc:grpChg chg="add mod ord">
          <ac:chgData name="Kevin Ho" userId="S::kevin.ho@asapconnected.com::c5c20a64-b843-4445-84dc-80576864790e" providerId="AD" clId="Web-{9ADD72CC-E919-D2CB-878C-BE6F1B7FA61B}" dt="2024-06-12T23:15:53.897" v="11"/>
          <ac:grpSpMkLst>
            <pc:docMk/>
            <pc:sldMk cId="2795843696" sldId="336"/>
            <ac:grpSpMk id="3" creationId="{06574659-4653-BEE2-9DB6-C31289F067D9}"/>
          </ac:grpSpMkLst>
        </pc:grpChg>
        <pc:grpChg chg="add mod">
          <ac:chgData name="Kevin Ho" userId="S::kevin.ho@asapconnected.com::c5c20a64-b843-4445-84dc-80576864790e" providerId="AD" clId="Web-{9ADD72CC-E919-D2CB-878C-BE6F1B7FA61B}" dt="2024-06-12T23:16:21.289" v="16" actId="1076"/>
          <ac:grpSpMkLst>
            <pc:docMk/>
            <pc:sldMk cId="2795843696" sldId="336"/>
            <ac:grpSpMk id="5" creationId="{98106D19-3DCA-8325-4698-C793D83D46ED}"/>
          </ac:grpSpMkLst>
        </pc:grpChg>
        <pc:picChg chg="add mod">
          <ac:chgData name="Kevin Ho" userId="S::kevin.ho@asapconnected.com::c5c20a64-b843-4445-84dc-80576864790e" providerId="AD" clId="Web-{9ADD72CC-E919-D2CB-878C-BE6F1B7FA61B}" dt="2024-06-12T23:15:17.240" v="4" actId="14100"/>
          <ac:picMkLst>
            <pc:docMk/>
            <pc:sldMk cId="2795843696" sldId="336"/>
            <ac:picMk id="2" creationId="{046404AD-75A3-A5AC-6206-4C1B8437B9CA}"/>
          </ac:picMkLst>
        </pc:picChg>
      </pc:sldChg>
    </pc:docChg>
  </pc:docChgLst>
  <pc:docChgLst>
    <pc:chgData name="Kevin Ho" userId="S::kevin.ho@asapconnected.com::c5c20a64-b843-4445-84dc-80576864790e" providerId="AD" clId="Web-{AE799BFF-0BEA-EB2B-818A-471F8BC62C76}"/>
    <pc:docChg chg="mod addSld modSld">
      <pc:chgData name="Kevin Ho" userId="S::kevin.ho@asapconnected.com::c5c20a64-b843-4445-84dc-80576864790e" providerId="AD" clId="Web-{AE799BFF-0BEA-EB2B-818A-471F8BC62C76}" dt="2024-02-06T22:52:57.702" v="288"/>
      <pc:docMkLst>
        <pc:docMk/>
      </pc:docMkLst>
      <pc:sldChg chg="modSp">
        <pc:chgData name="Kevin Ho" userId="S::kevin.ho@asapconnected.com::c5c20a64-b843-4445-84dc-80576864790e" providerId="AD" clId="Web-{AE799BFF-0BEA-EB2B-818A-471F8BC62C76}" dt="2024-02-06T21:53:45.962" v="132" actId="20577"/>
        <pc:sldMkLst>
          <pc:docMk/>
          <pc:sldMk cId="1644371941" sldId="257"/>
        </pc:sldMkLst>
        <pc:spChg chg="mod">
          <ac:chgData name="Kevin Ho" userId="S::kevin.ho@asapconnected.com::c5c20a64-b843-4445-84dc-80576864790e" providerId="AD" clId="Web-{AE799BFF-0BEA-EB2B-818A-471F8BC62C76}" dt="2024-02-06T21:53:45.962" v="132" actId="20577"/>
          <ac:spMkLst>
            <pc:docMk/>
            <pc:sldMk cId="1644371941" sldId="257"/>
            <ac:spMk id="6" creationId="{BC821CDB-FD8D-6DB1-C743-A7EDF0C60F1F}"/>
          </ac:spMkLst>
        </pc:spChg>
      </pc:sldChg>
      <pc:sldChg chg="modSp">
        <pc:chgData name="Kevin Ho" userId="S::kevin.ho@asapconnected.com::c5c20a64-b843-4445-84dc-80576864790e" providerId="AD" clId="Web-{AE799BFF-0BEA-EB2B-818A-471F8BC62C76}" dt="2024-02-06T21:52:26.711" v="128" actId="20577"/>
        <pc:sldMkLst>
          <pc:docMk/>
          <pc:sldMk cId="3869957844" sldId="260"/>
        </pc:sldMkLst>
        <pc:spChg chg="mod">
          <ac:chgData name="Kevin Ho" userId="S::kevin.ho@asapconnected.com::c5c20a64-b843-4445-84dc-80576864790e" providerId="AD" clId="Web-{AE799BFF-0BEA-EB2B-818A-471F8BC62C76}" dt="2024-02-06T21:52:26.711" v="128" actId="20577"/>
          <ac:spMkLst>
            <pc:docMk/>
            <pc:sldMk cId="3869957844" sldId="260"/>
            <ac:spMk id="2" creationId="{F4CCD60F-B254-C42A-A613-AEBD01DCBE64}"/>
          </ac:spMkLst>
        </pc:spChg>
        <pc:picChg chg="mod">
          <ac:chgData name="Kevin Ho" userId="S::kevin.ho@asapconnected.com::c5c20a64-b843-4445-84dc-80576864790e" providerId="AD" clId="Web-{AE799BFF-0BEA-EB2B-818A-471F8BC62C76}" dt="2024-02-06T21:49:56.160" v="127" actId="1076"/>
          <ac:picMkLst>
            <pc:docMk/>
            <pc:sldMk cId="3869957844" sldId="260"/>
            <ac:picMk id="5" creationId="{E91E8C06-A3B1-4198-8C8E-E0C897430568}"/>
          </ac:picMkLst>
        </pc:picChg>
      </pc:sldChg>
      <pc:sldChg chg="modSp">
        <pc:chgData name="Kevin Ho" userId="S::kevin.ho@asapconnected.com::c5c20a64-b843-4445-84dc-80576864790e" providerId="AD" clId="Web-{AE799BFF-0BEA-EB2B-818A-471F8BC62C76}" dt="2024-02-06T21:53:18.618" v="131" actId="20577"/>
        <pc:sldMkLst>
          <pc:docMk/>
          <pc:sldMk cId="3318672614" sldId="262"/>
        </pc:sldMkLst>
        <pc:spChg chg="mod">
          <ac:chgData name="Kevin Ho" userId="S::kevin.ho@asapconnected.com::c5c20a64-b843-4445-84dc-80576864790e" providerId="AD" clId="Web-{AE799BFF-0BEA-EB2B-818A-471F8BC62C76}" dt="2024-02-06T21:53:18.618" v="131" actId="20577"/>
          <ac:spMkLst>
            <pc:docMk/>
            <pc:sldMk cId="3318672614" sldId="262"/>
            <ac:spMk id="6" creationId="{39F307A6-9E8A-A1FA-E502-7C1C19F5C28F}"/>
          </ac:spMkLst>
        </pc:spChg>
      </pc:sldChg>
      <pc:sldChg chg="modSp">
        <pc:chgData name="Kevin Ho" userId="S::kevin.ho@asapconnected.com::c5c20a64-b843-4445-84dc-80576864790e" providerId="AD" clId="Web-{AE799BFF-0BEA-EB2B-818A-471F8BC62C76}" dt="2024-02-06T22:38:11.494" v="267" actId="20577"/>
        <pc:sldMkLst>
          <pc:docMk/>
          <pc:sldMk cId="1572408962" sldId="265"/>
        </pc:sldMkLst>
        <pc:spChg chg="mod">
          <ac:chgData name="Kevin Ho" userId="S::kevin.ho@asapconnected.com::c5c20a64-b843-4445-84dc-80576864790e" providerId="AD" clId="Web-{AE799BFF-0BEA-EB2B-818A-471F8BC62C76}" dt="2024-02-06T22:38:11.494" v="267" actId="20577"/>
          <ac:spMkLst>
            <pc:docMk/>
            <pc:sldMk cId="1572408962" sldId="265"/>
            <ac:spMk id="3" creationId="{95CCC5F1-F01F-F514-E429-EF7D22A29FB2}"/>
          </ac:spMkLst>
        </pc:spChg>
      </pc:sldChg>
      <pc:sldChg chg="addSp delSp">
        <pc:chgData name="Kevin Ho" userId="S::kevin.ho@asapconnected.com::c5c20a64-b843-4445-84dc-80576864790e" providerId="AD" clId="Web-{AE799BFF-0BEA-EB2B-818A-471F8BC62C76}" dt="2024-02-06T21:29:14.740" v="3"/>
        <pc:sldMkLst>
          <pc:docMk/>
          <pc:sldMk cId="3335418204" sldId="273"/>
        </pc:sldMkLst>
        <pc:picChg chg="del">
          <ac:chgData name="Kevin Ho" userId="S::kevin.ho@asapconnected.com::c5c20a64-b843-4445-84dc-80576864790e" providerId="AD" clId="Web-{AE799BFF-0BEA-EB2B-818A-471F8BC62C76}" dt="2024-02-06T21:29:14.147" v="2"/>
          <ac:picMkLst>
            <pc:docMk/>
            <pc:sldMk cId="3335418204" sldId="273"/>
            <ac:picMk id="4" creationId="{71304E06-D529-75DC-8648-9FCC572FF4EB}"/>
          </ac:picMkLst>
        </pc:picChg>
        <pc:picChg chg="add">
          <ac:chgData name="Kevin Ho" userId="S::kevin.ho@asapconnected.com::c5c20a64-b843-4445-84dc-80576864790e" providerId="AD" clId="Web-{AE799BFF-0BEA-EB2B-818A-471F8BC62C76}" dt="2024-02-06T21:29:14.740" v="3"/>
          <ac:picMkLst>
            <pc:docMk/>
            <pc:sldMk cId="3335418204" sldId="273"/>
            <ac:picMk id="6" creationId="{FD3F3AC4-58C7-B12C-FF11-03FD2A007EF9}"/>
          </ac:picMkLst>
        </pc:picChg>
      </pc:sldChg>
      <pc:sldChg chg="addSp delSp modSp addAnim delAnim">
        <pc:chgData name="Kevin Ho" userId="S::kevin.ho@asapconnected.com::c5c20a64-b843-4445-84dc-80576864790e" providerId="AD" clId="Web-{AE799BFF-0BEA-EB2B-818A-471F8BC62C76}" dt="2024-02-06T22:19:33.061" v="184" actId="20577"/>
        <pc:sldMkLst>
          <pc:docMk/>
          <pc:sldMk cId="710306598" sldId="279"/>
        </pc:sldMkLst>
        <pc:spChg chg="add mod">
          <ac:chgData name="Kevin Ho" userId="S::kevin.ho@asapconnected.com::c5c20a64-b843-4445-84dc-80576864790e" providerId="AD" clId="Web-{AE799BFF-0BEA-EB2B-818A-471F8BC62C76}" dt="2024-02-06T22:19:27.030" v="183" actId="1076"/>
          <ac:spMkLst>
            <pc:docMk/>
            <pc:sldMk cId="710306598" sldId="279"/>
            <ac:spMk id="6" creationId="{E966FEA1-3BEE-37A3-138F-A01A92FE1C49}"/>
          </ac:spMkLst>
        </pc:spChg>
        <pc:spChg chg="mod">
          <ac:chgData name="Kevin Ho" userId="S::kevin.ho@asapconnected.com::c5c20a64-b843-4445-84dc-80576864790e" providerId="AD" clId="Web-{AE799BFF-0BEA-EB2B-818A-471F8BC62C76}" dt="2024-02-06T22:19:33.061" v="184" actId="20577"/>
          <ac:spMkLst>
            <pc:docMk/>
            <pc:sldMk cId="710306598" sldId="279"/>
            <ac:spMk id="7" creationId="{37C7922B-AB4B-4822-BF1E-F6C677B32D37}"/>
          </ac:spMkLst>
        </pc:spChg>
        <pc:picChg chg="add mod">
          <ac:chgData name="Kevin Ho" userId="S::kevin.ho@asapconnected.com::c5c20a64-b843-4445-84dc-80576864790e" providerId="AD" clId="Web-{AE799BFF-0BEA-EB2B-818A-471F8BC62C76}" dt="2024-02-06T22:17:59.153" v="176" actId="1076"/>
          <ac:picMkLst>
            <pc:docMk/>
            <pc:sldMk cId="710306598" sldId="279"/>
            <ac:picMk id="2" creationId="{65A8381E-442A-C31C-4AE9-F8B4077D1DB1}"/>
          </ac:picMkLst>
        </pc:picChg>
        <pc:picChg chg="del mod modCrop">
          <ac:chgData name="Kevin Ho" userId="S::kevin.ho@asapconnected.com::c5c20a64-b843-4445-84dc-80576864790e" providerId="AD" clId="Web-{AE799BFF-0BEA-EB2B-818A-471F8BC62C76}" dt="2024-02-06T22:12:00.488" v="160"/>
          <ac:picMkLst>
            <pc:docMk/>
            <pc:sldMk cId="710306598" sldId="279"/>
            <ac:picMk id="3" creationId="{381157B2-6D6B-44BB-B435-CA6D5512DC8F}"/>
          </ac:picMkLst>
        </pc:picChg>
        <pc:picChg chg="del">
          <ac:chgData name="Kevin Ho" userId="S::kevin.ho@asapconnected.com::c5c20a64-b843-4445-84dc-80576864790e" providerId="AD" clId="Web-{AE799BFF-0BEA-EB2B-818A-471F8BC62C76}" dt="2024-02-06T22:12:07.738" v="161"/>
          <ac:picMkLst>
            <pc:docMk/>
            <pc:sldMk cId="710306598" sldId="279"/>
            <ac:picMk id="4" creationId="{DCD136A7-2240-4CB0-A94F-38144E1AC44E}"/>
          </ac:picMkLst>
        </pc:picChg>
        <pc:picChg chg="add del mod">
          <ac:chgData name="Kevin Ho" userId="S::kevin.ho@asapconnected.com::c5c20a64-b843-4445-84dc-80576864790e" providerId="AD" clId="Web-{AE799BFF-0BEA-EB2B-818A-471F8BC62C76}" dt="2024-02-06T22:19:07.280" v="180"/>
          <ac:picMkLst>
            <pc:docMk/>
            <pc:sldMk cId="710306598" sldId="279"/>
            <ac:picMk id="5" creationId="{4F2F0ABD-9DF4-1682-1978-F2B7A0D637A6}"/>
          </ac:picMkLst>
        </pc:picChg>
      </pc:sldChg>
      <pc:sldChg chg="addSp delSp modSp">
        <pc:chgData name="Kevin Ho" userId="S::kevin.ho@asapconnected.com::c5c20a64-b843-4445-84dc-80576864790e" providerId="AD" clId="Web-{AE799BFF-0BEA-EB2B-818A-471F8BC62C76}" dt="2024-02-06T22:44:57.738" v="277" actId="1076"/>
        <pc:sldMkLst>
          <pc:docMk/>
          <pc:sldMk cId="3080318907" sldId="280"/>
        </pc:sldMkLst>
        <pc:spChg chg="mod">
          <ac:chgData name="Kevin Ho" userId="S::kevin.ho@asapconnected.com::c5c20a64-b843-4445-84dc-80576864790e" providerId="AD" clId="Web-{AE799BFF-0BEA-EB2B-818A-471F8BC62C76}" dt="2024-02-06T22:36:56.867" v="262" actId="20577"/>
          <ac:spMkLst>
            <pc:docMk/>
            <pc:sldMk cId="3080318907" sldId="280"/>
            <ac:spMk id="2" creationId="{3C793366-5189-5CC0-5934-31F7229BD579}"/>
          </ac:spMkLst>
        </pc:spChg>
        <pc:picChg chg="add mod">
          <ac:chgData name="Kevin Ho" userId="S::kevin.ho@asapconnected.com::c5c20a64-b843-4445-84dc-80576864790e" providerId="AD" clId="Web-{AE799BFF-0BEA-EB2B-818A-471F8BC62C76}" dt="2024-02-06T22:44:57.738" v="277" actId="1076"/>
          <ac:picMkLst>
            <pc:docMk/>
            <pc:sldMk cId="3080318907" sldId="280"/>
            <ac:picMk id="3" creationId="{EF7ADB21-533E-CA03-4B69-8E273180A54C}"/>
          </ac:picMkLst>
        </pc:picChg>
        <pc:picChg chg="del">
          <ac:chgData name="Kevin Ho" userId="S::kevin.ho@asapconnected.com::c5c20a64-b843-4445-84dc-80576864790e" providerId="AD" clId="Web-{AE799BFF-0BEA-EB2B-818A-471F8BC62C76}" dt="2024-02-06T22:44:46.956" v="272"/>
          <ac:picMkLst>
            <pc:docMk/>
            <pc:sldMk cId="3080318907" sldId="280"/>
            <ac:picMk id="5" creationId="{3E0CCE14-45BB-4945-ACCF-D9411D3C2982}"/>
          </ac:picMkLst>
        </pc:picChg>
      </pc:sldChg>
      <pc:sldChg chg="addSp delSp modSp">
        <pc:chgData name="Kevin Ho" userId="S::kevin.ho@asapconnected.com::c5c20a64-b843-4445-84dc-80576864790e" providerId="AD" clId="Web-{AE799BFF-0BEA-EB2B-818A-471F8BC62C76}" dt="2024-02-06T22:49:15.041" v="285" actId="1076"/>
        <pc:sldMkLst>
          <pc:docMk/>
          <pc:sldMk cId="683476328" sldId="291"/>
        </pc:sldMkLst>
        <pc:spChg chg="del">
          <ac:chgData name="Kevin Ho" userId="S::kevin.ho@asapconnected.com::c5c20a64-b843-4445-84dc-80576864790e" providerId="AD" clId="Web-{AE799BFF-0BEA-EB2B-818A-471F8BC62C76}" dt="2024-02-06T22:25:52.992" v="206"/>
          <ac:spMkLst>
            <pc:docMk/>
            <pc:sldMk cId="683476328" sldId="291"/>
            <ac:spMk id="4" creationId="{9876213F-1736-8E8B-E9EF-B071D3B6D7A9}"/>
          </ac:spMkLst>
        </pc:spChg>
        <pc:spChg chg="add mod">
          <ac:chgData name="Kevin Ho" userId="S::kevin.ho@asapconnected.com::c5c20a64-b843-4445-84dc-80576864790e" providerId="AD" clId="Web-{AE799BFF-0BEA-EB2B-818A-471F8BC62C76}" dt="2024-02-06T22:26:23.274" v="215" actId="1076"/>
          <ac:spMkLst>
            <pc:docMk/>
            <pc:sldMk cId="683476328" sldId="291"/>
            <ac:spMk id="6" creationId="{21081F3B-8C05-D133-AB6D-FCB9CC4BE726}"/>
          </ac:spMkLst>
        </pc:spChg>
        <pc:picChg chg="mod">
          <ac:chgData name="Kevin Ho" userId="S::kevin.ho@asapconnected.com::c5c20a64-b843-4445-84dc-80576864790e" providerId="AD" clId="Web-{AE799BFF-0BEA-EB2B-818A-471F8BC62C76}" dt="2024-02-06T22:49:05.822" v="283" actId="1076"/>
          <ac:picMkLst>
            <pc:docMk/>
            <pc:sldMk cId="683476328" sldId="291"/>
            <ac:picMk id="2" creationId="{8E0E32A8-D1F0-4E4C-AF10-B4A6BC5BFAD0}"/>
          </ac:picMkLst>
        </pc:picChg>
        <pc:picChg chg="mod">
          <ac:chgData name="Kevin Ho" userId="S::kevin.ho@asapconnected.com::c5c20a64-b843-4445-84dc-80576864790e" providerId="AD" clId="Web-{AE799BFF-0BEA-EB2B-818A-471F8BC62C76}" dt="2024-02-06T22:49:08.259" v="284" actId="1076"/>
          <ac:picMkLst>
            <pc:docMk/>
            <pc:sldMk cId="683476328" sldId="291"/>
            <ac:picMk id="3" creationId="{FA9BD71A-8EE1-48DA-A5FD-561D3FC6ECB9}"/>
          </ac:picMkLst>
        </pc:picChg>
        <pc:picChg chg="mod">
          <ac:chgData name="Kevin Ho" userId="S::kevin.ho@asapconnected.com::c5c20a64-b843-4445-84dc-80576864790e" providerId="AD" clId="Web-{AE799BFF-0BEA-EB2B-818A-471F8BC62C76}" dt="2024-02-06T22:49:15.041" v="285" actId="1076"/>
          <ac:picMkLst>
            <pc:docMk/>
            <pc:sldMk cId="683476328" sldId="291"/>
            <ac:picMk id="5" creationId="{43A6AB5F-917B-4B46-81E7-BD5128056BF4}"/>
          </ac:picMkLst>
        </pc:picChg>
      </pc:sldChg>
      <pc:sldChg chg="addSp delSp modSp">
        <pc:chgData name="Kevin Ho" userId="S::kevin.ho@asapconnected.com::c5c20a64-b843-4445-84dc-80576864790e" providerId="AD" clId="Web-{AE799BFF-0BEA-EB2B-818A-471F8BC62C76}" dt="2024-02-06T22:35:13.208" v="258" actId="1076"/>
        <pc:sldMkLst>
          <pc:docMk/>
          <pc:sldMk cId="4051971542" sldId="294"/>
        </pc:sldMkLst>
        <pc:spChg chg="del mod">
          <ac:chgData name="Kevin Ho" userId="S::kevin.ho@asapconnected.com::c5c20a64-b843-4445-84dc-80576864790e" providerId="AD" clId="Web-{AE799BFF-0BEA-EB2B-818A-471F8BC62C76}" dt="2024-02-06T22:34:03.238" v="241"/>
          <ac:spMkLst>
            <pc:docMk/>
            <pc:sldMk cId="4051971542" sldId="294"/>
            <ac:spMk id="2" creationId="{C36E1509-2081-12E9-381E-F7BB7F0E9358}"/>
          </ac:spMkLst>
        </pc:spChg>
        <pc:spChg chg="add mod">
          <ac:chgData name="Kevin Ho" userId="S::kevin.ho@asapconnected.com::c5c20a64-b843-4445-84dc-80576864790e" providerId="AD" clId="Web-{AE799BFF-0BEA-EB2B-818A-471F8BC62C76}" dt="2024-02-06T22:35:02.443" v="255" actId="1076"/>
          <ac:spMkLst>
            <pc:docMk/>
            <pc:sldMk cId="4051971542" sldId="294"/>
            <ac:spMk id="5" creationId="{7F36D2E9-7DE2-F227-0B8A-F4D3BF80EA21}"/>
          </ac:spMkLst>
        </pc:spChg>
        <pc:picChg chg="add mod modCrop">
          <ac:chgData name="Kevin Ho" userId="S::kevin.ho@asapconnected.com::c5c20a64-b843-4445-84dc-80576864790e" providerId="AD" clId="Web-{AE799BFF-0BEA-EB2B-818A-471F8BC62C76}" dt="2024-02-06T22:35:13.208" v="258" actId="1076"/>
          <ac:picMkLst>
            <pc:docMk/>
            <pc:sldMk cId="4051971542" sldId="294"/>
            <ac:picMk id="3" creationId="{9F2C7E5F-CDED-D35A-3122-DE3CB23001FD}"/>
          </ac:picMkLst>
        </pc:picChg>
        <pc:picChg chg="del">
          <ac:chgData name="Kevin Ho" userId="S::kevin.ho@asapconnected.com::c5c20a64-b843-4445-84dc-80576864790e" providerId="AD" clId="Web-{AE799BFF-0BEA-EB2B-818A-471F8BC62C76}" dt="2024-02-06T22:31:44.094" v="228"/>
          <ac:picMkLst>
            <pc:docMk/>
            <pc:sldMk cId="4051971542" sldId="294"/>
            <ac:picMk id="4" creationId="{7BE40705-208D-43E4-8D98-BFB3242456BB}"/>
          </ac:picMkLst>
        </pc:picChg>
      </pc:sldChg>
      <pc:sldChg chg="addSp delSp">
        <pc:chgData name="Kevin Ho" userId="S::kevin.ho@asapconnected.com::c5c20a64-b843-4445-84dc-80576864790e" providerId="AD" clId="Web-{AE799BFF-0BEA-EB2B-818A-471F8BC62C76}" dt="2024-02-06T22:36:30.226" v="261"/>
        <pc:sldMkLst>
          <pc:docMk/>
          <pc:sldMk cId="3164000081" sldId="295"/>
        </pc:sldMkLst>
        <pc:spChg chg="del">
          <ac:chgData name="Kevin Ho" userId="S::kevin.ho@asapconnected.com::c5c20a64-b843-4445-84dc-80576864790e" providerId="AD" clId="Web-{AE799BFF-0BEA-EB2B-818A-471F8BC62C76}" dt="2024-02-06T22:35:54.788" v="260"/>
          <ac:spMkLst>
            <pc:docMk/>
            <pc:sldMk cId="3164000081" sldId="295"/>
            <ac:spMk id="5" creationId="{423DBE5F-709D-8E7D-1326-36107443D8CA}"/>
          </ac:spMkLst>
        </pc:spChg>
        <pc:spChg chg="add">
          <ac:chgData name="Kevin Ho" userId="S::kevin.ho@asapconnected.com::c5c20a64-b843-4445-84dc-80576864790e" providerId="AD" clId="Web-{AE799BFF-0BEA-EB2B-818A-471F8BC62C76}" dt="2024-02-06T22:36:30.226" v="261"/>
          <ac:spMkLst>
            <pc:docMk/>
            <pc:sldMk cId="3164000081" sldId="295"/>
            <ac:spMk id="6" creationId="{138C760F-70DE-ABEA-EBF8-68CF0FC2E8BA}"/>
          </ac:spMkLst>
        </pc:spChg>
      </pc:sldChg>
      <pc:sldChg chg="modSp">
        <pc:chgData name="Kevin Ho" userId="S::kevin.ho@asapconnected.com::c5c20a64-b843-4445-84dc-80576864790e" providerId="AD" clId="Web-{AE799BFF-0BEA-EB2B-818A-471F8BC62C76}" dt="2024-02-06T22:37:12.539" v="263" actId="20577"/>
        <pc:sldMkLst>
          <pc:docMk/>
          <pc:sldMk cId="1336076149" sldId="296"/>
        </pc:sldMkLst>
        <pc:spChg chg="mod">
          <ac:chgData name="Kevin Ho" userId="S::kevin.ho@asapconnected.com::c5c20a64-b843-4445-84dc-80576864790e" providerId="AD" clId="Web-{AE799BFF-0BEA-EB2B-818A-471F8BC62C76}" dt="2024-02-06T22:37:12.539" v="263" actId="20577"/>
          <ac:spMkLst>
            <pc:docMk/>
            <pc:sldMk cId="1336076149" sldId="296"/>
            <ac:spMk id="2" creationId="{B61B56CF-66DC-61B5-51E5-19485A240F7E}"/>
          </ac:spMkLst>
        </pc:spChg>
      </pc:sldChg>
      <pc:sldChg chg="modSp">
        <pc:chgData name="Kevin Ho" userId="S::kevin.ho@asapconnected.com::c5c20a64-b843-4445-84dc-80576864790e" providerId="AD" clId="Web-{AE799BFF-0BEA-EB2B-818A-471F8BC62C76}" dt="2024-02-06T22:38:38.963" v="268" actId="20577"/>
        <pc:sldMkLst>
          <pc:docMk/>
          <pc:sldMk cId="3077608857" sldId="301"/>
        </pc:sldMkLst>
        <pc:spChg chg="mod">
          <ac:chgData name="Kevin Ho" userId="S::kevin.ho@asapconnected.com::c5c20a64-b843-4445-84dc-80576864790e" providerId="AD" clId="Web-{AE799BFF-0BEA-EB2B-818A-471F8BC62C76}" dt="2024-02-06T22:38:38.963" v="268" actId="20577"/>
          <ac:spMkLst>
            <pc:docMk/>
            <pc:sldMk cId="3077608857" sldId="301"/>
            <ac:spMk id="5" creationId="{32A816EF-2E54-2027-A776-B7AFE925D77F}"/>
          </ac:spMkLst>
        </pc:spChg>
      </pc:sldChg>
      <pc:sldChg chg="addSp delSp modSp">
        <pc:chgData name="Kevin Ho" userId="S::kevin.ho@asapconnected.com::c5c20a64-b843-4445-84dc-80576864790e" providerId="AD" clId="Web-{AE799BFF-0BEA-EB2B-818A-471F8BC62C76}" dt="2024-02-06T21:32:59.871" v="21"/>
        <pc:sldMkLst>
          <pc:docMk/>
          <pc:sldMk cId="2073266551" sldId="302"/>
        </pc:sldMkLst>
        <pc:spChg chg="del mod">
          <ac:chgData name="Kevin Ho" userId="S::kevin.ho@asapconnected.com::c5c20a64-b843-4445-84dc-80576864790e" providerId="AD" clId="Web-{AE799BFF-0BEA-EB2B-818A-471F8BC62C76}" dt="2024-02-06T21:32:59.480" v="20"/>
          <ac:spMkLst>
            <pc:docMk/>
            <pc:sldMk cId="2073266551" sldId="302"/>
            <ac:spMk id="5" creationId="{7E75D50A-BA97-3F82-BB82-FA0610C3C21A}"/>
          </ac:spMkLst>
        </pc:spChg>
        <pc:spChg chg="add">
          <ac:chgData name="Kevin Ho" userId="S::kevin.ho@asapconnected.com::c5c20a64-b843-4445-84dc-80576864790e" providerId="AD" clId="Web-{AE799BFF-0BEA-EB2B-818A-471F8BC62C76}" dt="2024-02-06T21:32:59.871" v="21"/>
          <ac:spMkLst>
            <pc:docMk/>
            <pc:sldMk cId="2073266551" sldId="302"/>
            <ac:spMk id="7" creationId="{40E19CDA-C5D6-3C63-3AA8-31F59C843A44}"/>
          </ac:spMkLst>
        </pc:spChg>
        <pc:picChg chg="add mod">
          <ac:chgData name="Kevin Ho" userId="S::kevin.ho@asapconnected.com::c5c20a64-b843-4445-84dc-80576864790e" providerId="AD" clId="Web-{AE799BFF-0BEA-EB2B-818A-471F8BC62C76}" dt="2024-02-06T21:30:39.227" v="11" actId="1076"/>
          <ac:picMkLst>
            <pc:docMk/>
            <pc:sldMk cId="2073266551" sldId="302"/>
            <ac:picMk id="3" creationId="{32788261-A9DE-2E7C-D7B9-F75DAA11AA2C}"/>
          </ac:picMkLst>
        </pc:picChg>
        <pc:picChg chg="del">
          <ac:chgData name="Kevin Ho" userId="S::kevin.ho@asapconnected.com::c5c20a64-b843-4445-84dc-80576864790e" providerId="AD" clId="Web-{AE799BFF-0BEA-EB2B-818A-471F8BC62C76}" dt="2024-02-06T21:30:17.742" v="4"/>
          <ac:picMkLst>
            <pc:docMk/>
            <pc:sldMk cId="2073266551" sldId="302"/>
            <ac:picMk id="4" creationId="{3C26B227-15EF-4BFC-8B20-38268F9FBF53}"/>
          </ac:picMkLst>
        </pc:picChg>
      </pc:sldChg>
      <pc:sldChg chg="modSp">
        <pc:chgData name="Kevin Ho" userId="S::kevin.ho@asapconnected.com::c5c20a64-b843-4445-84dc-80576864790e" providerId="AD" clId="Web-{AE799BFF-0BEA-EB2B-818A-471F8BC62C76}" dt="2024-02-06T22:35:33.396" v="259" actId="20577"/>
        <pc:sldMkLst>
          <pc:docMk/>
          <pc:sldMk cId="2936857289" sldId="310"/>
        </pc:sldMkLst>
        <pc:spChg chg="mod">
          <ac:chgData name="Kevin Ho" userId="S::kevin.ho@asapconnected.com::c5c20a64-b843-4445-84dc-80576864790e" providerId="AD" clId="Web-{AE799BFF-0BEA-EB2B-818A-471F8BC62C76}" dt="2024-02-06T22:35:33.396" v="259" actId="20577"/>
          <ac:spMkLst>
            <pc:docMk/>
            <pc:sldMk cId="2936857289" sldId="310"/>
            <ac:spMk id="3" creationId="{AC601FA4-1FFF-6F94-95DD-7C4A7E90FA7F}"/>
          </ac:spMkLst>
        </pc:spChg>
      </pc:sldChg>
      <pc:sldChg chg="addSp delSp">
        <pc:chgData name="Kevin Ho" userId="S::kevin.ho@asapconnected.com::c5c20a64-b843-4445-84dc-80576864790e" providerId="AD" clId="Web-{AE799BFF-0BEA-EB2B-818A-471F8BC62C76}" dt="2024-02-06T22:37:23.618" v="265"/>
        <pc:sldMkLst>
          <pc:docMk/>
          <pc:sldMk cId="1203889144" sldId="311"/>
        </pc:sldMkLst>
        <pc:spChg chg="del">
          <ac:chgData name="Kevin Ho" userId="S::kevin.ho@asapconnected.com::c5c20a64-b843-4445-84dc-80576864790e" providerId="AD" clId="Web-{AE799BFF-0BEA-EB2B-818A-471F8BC62C76}" dt="2024-02-06T22:37:23.212" v="264"/>
          <ac:spMkLst>
            <pc:docMk/>
            <pc:sldMk cId="1203889144" sldId="311"/>
            <ac:spMk id="3" creationId="{6D822BB8-0191-7340-1E46-5DD7FA2A2C6B}"/>
          </ac:spMkLst>
        </pc:spChg>
        <pc:spChg chg="add">
          <ac:chgData name="Kevin Ho" userId="S::kevin.ho@asapconnected.com::c5c20a64-b843-4445-84dc-80576864790e" providerId="AD" clId="Web-{AE799BFF-0BEA-EB2B-818A-471F8BC62C76}" dt="2024-02-06T22:37:23.618" v="265"/>
          <ac:spMkLst>
            <pc:docMk/>
            <pc:sldMk cId="1203889144" sldId="311"/>
            <ac:spMk id="5" creationId="{7E229013-9F99-58BC-FBAD-46AA4DBA1143}"/>
          </ac:spMkLst>
        </pc:spChg>
      </pc:sldChg>
      <pc:sldChg chg="modSp">
        <pc:chgData name="Kevin Ho" userId="S::kevin.ho@asapconnected.com::c5c20a64-b843-4445-84dc-80576864790e" providerId="AD" clId="Web-{AE799BFF-0BEA-EB2B-818A-471F8BC62C76}" dt="2024-02-06T22:38:54.136" v="269" actId="20577"/>
        <pc:sldMkLst>
          <pc:docMk/>
          <pc:sldMk cId="2121052239" sldId="312"/>
        </pc:sldMkLst>
        <pc:spChg chg="mod">
          <ac:chgData name="Kevin Ho" userId="S::kevin.ho@asapconnected.com::c5c20a64-b843-4445-84dc-80576864790e" providerId="AD" clId="Web-{AE799BFF-0BEA-EB2B-818A-471F8BC62C76}" dt="2024-02-06T22:38:54.136" v="269" actId="20577"/>
          <ac:spMkLst>
            <pc:docMk/>
            <pc:sldMk cId="2121052239" sldId="312"/>
            <ac:spMk id="3" creationId="{A711455D-B469-08F2-83B4-B1599B9BE736}"/>
          </ac:spMkLst>
        </pc:spChg>
      </pc:sldChg>
      <pc:sldChg chg="modSp">
        <pc:chgData name="Kevin Ho" userId="S::kevin.ho@asapconnected.com::c5c20a64-b843-4445-84dc-80576864790e" providerId="AD" clId="Web-{AE799BFF-0BEA-EB2B-818A-471F8BC62C76}" dt="2024-02-06T22:39:20.558" v="270" actId="20577"/>
        <pc:sldMkLst>
          <pc:docMk/>
          <pc:sldMk cId="849177989" sldId="313"/>
        </pc:sldMkLst>
        <pc:spChg chg="mod">
          <ac:chgData name="Kevin Ho" userId="S::kevin.ho@asapconnected.com::c5c20a64-b843-4445-84dc-80576864790e" providerId="AD" clId="Web-{AE799BFF-0BEA-EB2B-818A-471F8BC62C76}" dt="2024-02-06T22:39:20.558" v="270" actId="20577"/>
          <ac:spMkLst>
            <pc:docMk/>
            <pc:sldMk cId="849177989" sldId="313"/>
            <ac:spMk id="5" creationId="{4D7772CA-0655-B06D-C11C-6C114125A425}"/>
          </ac:spMkLst>
        </pc:spChg>
      </pc:sldChg>
      <pc:sldChg chg="modSp">
        <pc:chgData name="Kevin Ho" userId="S::kevin.ho@asapconnected.com::c5c20a64-b843-4445-84dc-80576864790e" providerId="AD" clId="Web-{AE799BFF-0BEA-EB2B-818A-471F8BC62C76}" dt="2024-02-06T22:37:42.681" v="266" actId="20577"/>
        <pc:sldMkLst>
          <pc:docMk/>
          <pc:sldMk cId="1207987072" sldId="314"/>
        </pc:sldMkLst>
        <pc:spChg chg="mod">
          <ac:chgData name="Kevin Ho" userId="S::kevin.ho@asapconnected.com::c5c20a64-b843-4445-84dc-80576864790e" providerId="AD" clId="Web-{AE799BFF-0BEA-EB2B-818A-471F8BC62C76}" dt="2024-02-06T22:37:42.681" v="266" actId="20577"/>
          <ac:spMkLst>
            <pc:docMk/>
            <pc:sldMk cId="1207987072" sldId="314"/>
            <ac:spMk id="3" creationId="{39A303F4-2F52-6421-BCE3-14EB7E50EECA}"/>
          </ac:spMkLst>
        </pc:spChg>
      </pc:sldChg>
      <pc:sldChg chg="modSp">
        <pc:chgData name="Kevin Ho" userId="S::kevin.ho@asapconnected.com::c5c20a64-b843-4445-84dc-80576864790e" providerId="AD" clId="Web-{AE799BFF-0BEA-EB2B-818A-471F8BC62C76}" dt="2024-02-06T22:39:47.606" v="271" actId="20577"/>
        <pc:sldMkLst>
          <pc:docMk/>
          <pc:sldMk cId="1657659651" sldId="316"/>
        </pc:sldMkLst>
        <pc:spChg chg="mod">
          <ac:chgData name="Kevin Ho" userId="S::kevin.ho@asapconnected.com::c5c20a64-b843-4445-84dc-80576864790e" providerId="AD" clId="Web-{AE799BFF-0BEA-EB2B-818A-471F8BC62C76}" dt="2024-02-06T22:39:47.606" v="271" actId="20577"/>
          <ac:spMkLst>
            <pc:docMk/>
            <pc:sldMk cId="1657659651" sldId="316"/>
            <ac:spMk id="12" creationId="{8EE6FFC5-32C7-C375-1ECC-BE186849EBFA}"/>
          </ac:spMkLst>
        </pc:spChg>
      </pc:sldChg>
      <pc:sldChg chg="addSp delSp modSp">
        <pc:chgData name="Kevin Ho" userId="S::kevin.ho@asapconnected.com::c5c20a64-b843-4445-84dc-80576864790e" providerId="AD" clId="Web-{AE799BFF-0BEA-EB2B-818A-471F8BC62C76}" dt="2024-02-06T22:46:54.163" v="280" actId="14100"/>
        <pc:sldMkLst>
          <pc:docMk/>
          <pc:sldMk cId="348744692" sldId="317"/>
        </pc:sldMkLst>
        <pc:picChg chg="add mod ord">
          <ac:chgData name="Kevin Ho" userId="S::kevin.ho@asapconnected.com::c5c20a64-b843-4445-84dc-80576864790e" providerId="AD" clId="Web-{AE799BFF-0BEA-EB2B-818A-471F8BC62C76}" dt="2024-02-06T21:42:54.244" v="59" actId="1076"/>
          <ac:picMkLst>
            <pc:docMk/>
            <pc:sldMk cId="348744692" sldId="317"/>
            <ac:picMk id="3" creationId="{004C28AE-31BB-274D-7147-2C945397B1EE}"/>
          </ac:picMkLst>
        </pc:picChg>
        <pc:picChg chg="del">
          <ac:chgData name="Kevin Ho" userId="S::kevin.ho@asapconnected.com::c5c20a64-b843-4445-84dc-80576864790e" providerId="AD" clId="Web-{AE799BFF-0BEA-EB2B-818A-471F8BC62C76}" dt="2024-02-06T21:42:27.071" v="47"/>
          <ac:picMkLst>
            <pc:docMk/>
            <pc:sldMk cId="348744692" sldId="317"/>
            <ac:picMk id="4" creationId="{F43B756F-33E6-4F73-B90F-AE70CE3A999D}"/>
          </ac:picMkLst>
        </pc:picChg>
        <pc:picChg chg="add mod">
          <ac:chgData name="Kevin Ho" userId="S::kevin.ho@asapconnected.com::c5c20a64-b843-4445-84dc-80576864790e" providerId="AD" clId="Web-{AE799BFF-0BEA-EB2B-818A-471F8BC62C76}" dt="2024-02-06T22:46:54.163" v="280" actId="14100"/>
          <ac:picMkLst>
            <pc:docMk/>
            <pc:sldMk cId="348744692" sldId="317"/>
            <ac:picMk id="5" creationId="{B13511C1-C2BB-000E-9A27-E8E90D8B3640}"/>
          </ac:picMkLst>
        </pc:picChg>
        <pc:picChg chg="mod">
          <ac:chgData name="Kevin Ho" userId="S::kevin.ho@asapconnected.com::c5c20a64-b843-4445-84dc-80576864790e" providerId="AD" clId="Web-{AE799BFF-0BEA-EB2B-818A-471F8BC62C76}" dt="2024-02-06T21:42:58.353" v="60" actId="1076"/>
          <ac:picMkLst>
            <pc:docMk/>
            <pc:sldMk cId="348744692" sldId="317"/>
            <ac:picMk id="8" creationId="{03FF5035-5308-4EBE-9167-C0F4B9A674A7}"/>
          </ac:picMkLst>
        </pc:picChg>
        <pc:picChg chg="mod">
          <ac:chgData name="Kevin Ho" userId="S::kevin.ho@asapconnected.com::c5c20a64-b843-4445-84dc-80576864790e" providerId="AD" clId="Web-{AE799BFF-0BEA-EB2B-818A-471F8BC62C76}" dt="2024-02-06T21:43:02.963" v="61" actId="1076"/>
          <ac:picMkLst>
            <pc:docMk/>
            <pc:sldMk cId="348744692" sldId="317"/>
            <ac:picMk id="9" creationId="{79E94E1B-817F-4C85-9110-08493085032A}"/>
          </ac:picMkLst>
        </pc:picChg>
      </pc:sldChg>
      <pc:sldChg chg="addSp delSp modSp">
        <pc:chgData name="Kevin Ho" userId="S::kevin.ho@asapconnected.com::c5c20a64-b843-4445-84dc-80576864790e" providerId="AD" clId="Web-{AE799BFF-0BEA-EB2B-818A-471F8BC62C76}" dt="2024-02-06T21:38:13.737" v="44"/>
        <pc:sldMkLst>
          <pc:docMk/>
          <pc:sldMk cId="3978169339" sldId="319"/>
        </pc:sldMkLst>
        <pc:spChg chg="del">
          <ac:chgData name="Kevin Ho" userId="S::kevin.ho@asapconnected.com::c5c20a64-b843-4445-84dc-80576864790e" providerId="AD" clId="Web-{AE799BFF-0BEA-EB2B-818A-471F8BC62C76}" dt="2024-02-06T21:33:21.934" v="26"/>
          <ac:spMkLst>
            <pc:docMk/>
            <pc:sldMk cId="3978169339" sldId="319"/>
            <ac:spMk id="5" creationId="{C060E3D5-AF28-92E3-9B74-7DE748FF497D}"/>
          </ac:spMkLst>
        </pc:spChg>
        <pc:spChg chg="add mod">
          <ac:chgData name="Kevin Ho" userId="S::kevin.ho@asapconnected.com::c5c20a64-b843-4445-84dc-80576864790e" providerId="AD" clId="Web-{AE799BFF-0BEA-EB2B-818A-471F8BC62C76}" dt="2024-02-06T21:33:30.496" v="28" actId="1076"/>
          <ac:spMkLst>
            <pc:docMk/>
            <pc:sldMk cId="3978169339" sldId="319"/>
            <ac:spMk id="7" creationId="{1D9B521A-B7B1-8CB3-C9E3-F0DF9DB048EB}"/>
          </ac:spMkLst>
        </pc:spChg>
        <pc:picChg chg="mod modCrop">
          <ac:chgData name="Kevin Ho" userId="S::kevin.ho@asapconnected.com::c5c20a64-b843-4445-84dc-80576864790e" providerId="AD" clId="Web-{AE799BFF-0BEA-EB2B-818A-471F8BC62C76}" dt="2024-02-06T21:38:13.737" v="44"/>
          <ac:picMkLst>
            <pc:docMk/>
            <pc:sldMk cId="3978169339" sldId="319"/>
            <ac:picMk id="4" creationId="{06CCC578-FABC-4B59-9C35-9E72CE21F98B}"/>
          </ac:picMkLst>
        </pc:picChg>
      </pc:sldChg>
      <pc:sldChg chg="addSp delSp modSp modCm">
        <pc:chgData name="Kevin Ho" userId="S::kevin.ho@asapconnected.com::c5c20a64-b843-4445-84dc-80576864790e" providerId="AD" clId="Web-{AE799BFF-0BEA-EB2B-818A-471F8BC62C76}" dt="2024-02-06T21:38:42.269" v="46"/>
        <pc:sldMkLst>
          <pc:docMk/>
          <pc:sldMk cId="4039909606" sldId="320"/>
        </pc:sldMkLst>
        <pc:spChg chg="del">
          <ac:chgData name="Kevin Ho" userId="S::kevin.ho@asapconnected.com::c5c20a64-b843-4445-84dc-80576864790e" providerId="AD" clId="Web-{AE799BFF-0BEA-EB2B-818A-471F8BC62C76}" dt="2024-02-06T21:31:44.588" v="13"/>
          <ac:spMkLst>
            <pc:docMk/>
            <pc:sldMk cId="4039909606" sldId="320"/>
            <ac:spMk id="5" creationId="{46466006-0035-C2EA-B573-F3A6528ABD3F}"/>
          </ac:spMkLst>
        </pc:spChg>
        <pc:spChg chg="add del mod">
          <ac:chgData name="Kevin Ho" userId="S::kevin.ho@asapconnected.com::c5c20a64-b843-4445-84dc-80576864790e" providerId="AD" clId="Web-{AE799BFF-0BEA-EB2B-818A-471F8BC62C76}" dt="2024-02-06T21:33:07.683" v="24"/>
          <ac:spMkLst>
            <pc:docMk/>
            <pc:sldMk cId="4039909606" sldId="320"/>
            <ac:spMk id="6" creationId="{13874B09-B39A-495C-E1FD-FD96BEEE33E4}"/>
          </ac:spMkLst>
        </pc:spChg>
        <pc:spChg chg="add mod">
          <ac:chgData name="Kevin Ho" userId="S::kevin.ho@asapconnected.com::c5c20a64-b843-4445-84dc-80576864790e" providerId="AD" clId="Web-{AE799BFF-0BEA-EB2B-818A-471F8BC62C76}" dt="2024-02-06T21:37:03.517" v="34" actId="1076"/>
          <ac:spMkLst>
            <pc:docMk/>
            <pc:sldMk cId="4039909606" sldId="320"/>
            <ac:spMk id="8" creationId="{A776D51D-7679-5865-06FE-EF57DCA2915F}"/>
          </ac:spMkLst>
        </pc:spChg>
        <pc:picChg chg="del mod">
          <ac:chgData name="Kevin Ho" userId="S::kevin.ho@asapconnected.com::c5c20a64-b843-4445-84dc-80576864790e" providerId="AD" clId="Web-{AE799BFF-0BEA-EB2B-818A-471F8BC62C76}" dt="2024-02-06T21:36:35.969" v="29"/>
          <ac:picMkLst>
            <pc:docMk/>
            <pc:sldMk cId="4039909606" sldId="320"/>
            <ac:picMk id="4" creationId="{E2448BF9-ED24-4EA6-A6F6-90C11A0E5C13}"/>
          </ac:picMkLst>
        </pc:picChg>
        <pc:picChg chg="add mod modCrop">
          <ac:chgData name="Kevin Ho" userId="S::kevin.ho@asapconnected.com::c5c20a64-b843-4445-84dc-80576864790e" providerId="AD" clId="Web-{AE799BFF-0BEA-EB2B-818A-471F8BC62C76}" dt="2024-02-06T21:37:44.877" v="41" actId="1076"/>
          <ac:picMkLst>
            <pc:docMk/>
            <pc:sldMk cId="4039909606" sldId="320"/>
            <ac:picMk id="9" creationId="{CF2BC480-43E6-5E06-0992-7F8EE49F5EA2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 modRxn">
              <pc226:chgData name="Kevin Ho" userId="S::kevin.ho@asapconnected.com::c5c20a64-b843-4445-84dc-80576864790e" providerId="AD" clId="Web-{AE799BFF-0BEA-EB2B-818A-471F8BC62C76}" dt="2024-02-06T21:38:42.269" v="46"/>
              <pc2:cmMkLst xmlns:pc2="http://schemas.microsoft.com/office/powerpoint/2019/9/main/command">
                <pc:docMk/>
                <pc:sldMk cId="4039909606" sldId="320"/>
                <pc2:cmMk id="{8C59957B-B0CA-426C-844A-BCC34F2D2E05}"/>
              </pc2:cmMkLst>
            </pc226:cmChg>
          </p:ext>
        </pc:extLst>
      </pc:sldChg>
      <pc:sldChg chg="addSp delSp">
        <pc:chgData name="Kevin Ho" userId="S::kevin.ho@asapconnected.com::c5c20a64-b843-4445-84dc-80576864790e" providerId="AD" clId="Web-{AE799BFF-0BEA-EB2B-818A-471F8BC62C76}" dt="2024-02-06T21:29:09.100" v="1"/>
        <pc:sldMkLst>
          <pc:docMk/>
          <pc:sldMk cId="2455953787" sldId="321"/>
        </pc:sldMkLst>
        <pc:picChg chg="del">
          <ac:chgData name="Kevin Ho" userId="S::kevin.ho@asapconnected.com::c5c20a64-b843-4445-84dc-80576864790e" providerId="AD" clId="Web-{AE799BFF-0BEA-EB2B-818A-471F8BC62C76}" dt="2024-02-06T21:29:08.240" v="0"/>
          <ac:picMkLst>
            <pc:docMk/>
            <pc:sldMk cId="2455953787" sldId="321"/>
            <ac:picMk id="3" creationId="{60544E44-AE56-DB26-4193-7CA5380A8EE6}"/>
          </ac:picMkLst>
        </pc:picChg>
        <pc:picChg chg="add">
          <ac:chgData name="Kevin Ho" userId="S::kevin.ho@asapconnected.com::c5c20a64-b843-4445-84dc-80576864790e" providerId="AD" clId="Web-{AE799BFF-0BEA-EB2B-818A-471F8BC62C76}" dt="2024-02-06T21:29:09.100" v="1"/>
          <ac:picMkLst>
            <pc:docMk/>
            <pc:sldMk cId="2455953787" sldId="321"/>
            <ac:picMk id="4" creationId="{21F74808-54B0-C7A1-9C51-8EA8B80109E8}"/>
          </ac:picMkLst>
        </pc:picChg>
      </pc:sldChg>
      <pc:sldChg chg="modSp">
        <pc:chgData name="Kevin Ho" userId="S::kevin.ho@asapconnected.com::c5c20a64-b843-4445-84dc-80576864790e" providerId="AD" clId="Web-{AE799BFF-0BEA-EB2B-818A-471F8BC62C76}" dt="2024-02-06T22:29:21.919" v="227" actId="20577"/>
        <pc:sldMkLst>
          <pc:docMk/>
          <pc:sldMk cId="698962671" sldId="322"/>
        </pc:sldMkLst>
        <pc:spChg chg="mod">
          <ac:chgData name="Kevin Ho" userId="S::kevin.ho@asapconnected.com::c5c20a64-b843-4445-84dc-80576864790e" providerId="AD" clId="Web-{AE799BFF-0BEA-EB2B-818A-471F8BC62C76}" dt="2024-02-06T22:29:21.919" v="227" actId="20577"/>
          <ac:spMkLst>
            <pc:docMk/>
            <pc:sldMk cId="698962671" sldId="322"/>
            <ac:spMk id="4" creationId="{4F4CF656-8C8D-CB2A-FBCF-EDFF798EA154}"/>
          </ac:spMkLst>
        </pc:spChg>
      </pc:sldChg>
      <pc:sldChg chg="modSp">
        <pc:chgData name="Kevin Ho" userId="S::kevin.ho@asapconnected.com::c5c20a64-b843-4445-84dc-80576864790e" providerId="AD" clId="Web-{AE799BFF-0BEA-EB2B-818A-471F8BC62C76}" dt="2024-02-06T21:52:46.742" v="129" actId="20577"/>
        <pc:sldMkLst>
          <pc:docMk/>
          <pc:sldMk cId="2691651896" sldId="324"/>
        </pc:sldMkLst>
        <pc:spChg chg="mod">
          <ac:chgData name="Kevin Ho" userId="S::kevin.ho@asapconnected.com::c5c20a64-b843-4445-84dc-80576864790e" providerId="AD" clId="Web-{AE799BFF-0BEA-EB2B-818A-471F8BC62C76}" dt="2024-02-06T21:52:46.742" v="129" actId="20577"/>
          <ac:spMkLst>
            <pc:docMk/>
            <pc:sldMk cId="2691651896" sldId="324"/>
            <ac:spMk id="5" creationId="{B96AB873-840A-CC51-9D37-E1DDE4B0FCAF}"/>
          </ac:spMkLst>
        </pc:spChg>
      </pc:sldChg>
      <pc:sldChg chg="addSp delSp modSp addAnim delAnim">
        <pc:chgData name="Kevin Ho" userId="S::kevin.ho@asapconnected.com::c5c20a64-b843-4445-84dc-80576864790e" providerId="AD" clId="Web-{AE799BFF-0BEA-EB2B-818A-471F8BC62C76}" dt="2024-02-06T22:09:52.329" v="157"/>
        <pc:sldMkLst>
          <pc:docMk/>
          <pc:sldMk cId="2832218484" sldId="325"/>
        </pc:sldMkLst>
        <pc:spChg chg="mod">
          <ac:chgData name="Kevin Ho" userId="S::kevin.ho@asapconnected.com::c5c20a64-b843-4445-84dc-80576864790e" providerId="AD" clId="Web-{AE799BFF-0BEA-EB2B-818A-471F8BC62C76}" dt="2024-02-06T21:53:01.727" v="130" actId="20577"/>
          <ac:spMkLst>
            <pc:docMk/>
            <pc:sldMk cId="2832218484" sldId="325"/>
            <ac:spMk id="5" creationId="{116BA2D7-38E2-D6BF-5877-5CD6EDEDB5BA}"/>
          </ac:spMkLst>
        </pc:spChg>
        <pc:picChg chg="del">
          <ac:chgData name="Kevin Ho" userId="S::kevin.ho@asapconnected.com::c5c20a64-b843-4445-84dc-80576864790e" providerId="AD" clId="Web-{AE799BFF-0BEA-EB2B-818A-471F8BC62C76}" dt="2024-02-06T21:55:09.793" v="133"/>
          <ac:picMkLst>
            <pc:docMk/>
            <pc:sldMk cId="2832218484" sldId="325"/>
            <ac:picMk id="4" creationId="{6D46AD1E-BACE-4562-BAEE-748FCCEED7F3}"/>
          </ac:picMkLst>
        </pc:picChg>
        <pc:picChg chg="add del mod modCrop">
          <ac:chgData name="Kevin Ho" userId="S::kevin.ho@asapconnected.com::c5c20a64-b843-4445-84dc-80576864790e" providerId="AD" clId="Web-{AE799BFF-0BEA-EB2B-818A-471F8BC62C76}" dt="2024-02-06T22:09:30.969" v="151"/>
          <ac:picMkLst>
            <pc:docMk/>
            <pc:sldMk cId="2832218484" sldId="325"/>
            <ac:picMk id="6" creationId="{15D39CA7-A0F7-8BB9-3844-F67C225F7C5F}"/>
          </ac:picMkLst>
        </pc:picChg>
        <pc:picChg chg="add mod">
          <ac:chgData name="Kevin Ho" userId="S::kevin.ho@asapconnected.com::c5c20a64-b843-4445-84dc-80576864790e" providerId="AD" clId="Web-{AE799BFF-0BEA-EB2B-818A-471F8BC62C76}" dt="2024-02-06T22:09:48.563" v="156" actId="1076"/>
          <ac:picMkLst>
            <pc:docMk/>
            <pc:sldMk cId="2832218484" sldId="325"/>
            <ac:picMk id="7" creationId="{B29D484D-5872-A951-8CF6-A014974E3C78}"/>
          </ac:picMkLst>
        </pc:picChg>
      </pc:sldChg>
      <pc:sldChg chg="addSp delSp modSp">
        <pc:chgData name="Kevin Ho" userId="S::kevin.ho@asapconnected.com::c5c20a64-b843-4445-84dc-80576864790e" providerId="AD" clId="Web-{AE799BFF-0BEA-EB2B-818A-471F8BC62C76}" dt="2024-02-06T21:32:39.636" v="19" actId="20577"/>
        <pc:sldMkLst>
          <pc:docMk/>
          <pc:sldMk cId="2622528463" sldId="328"/>
        </pc:sldMkLst>
        <pc:spChg chg="del">
          <ac:chgData name="Kevin Ho" userId="S::kevin.ho@asapconnected.com::c5c20a64-b843-4445-84dc-80576864790e" providerId="AD" clId="Web-{AE799BFF-0BEA-EB2B-818A-471F8BC62C76}" dt="2024-02-06T21:32:30.714" v="17"/>
          <ac:spMkLst>
            <pc:docMk/>
            <pc:sldMk cId="2622528463" sldId="328"/>
            <ac:spMk id="3" creationId="{41346F47-7842-D765-619A-A7C52EE6FEF4}"/>
          </ac:spMkLst>
        </pc:spChg>
        <pc:spChg chg="add mod">
          <ac:chgData name="Kevin Ho" userId="S::kevin.ho@asapconnected.com::c5c20a64-b843-4445-84dc-80576864790e" providerId="AD" clId="Web-{AE799BFF-0BEA-EB2B-818A-471F8BC62C76}" dt="2024-02-06T21:32:39.636" v="19" actId="20577"/>
          <ac:spMkLst>
            <pc:docMk/>
            <pc:sldMk cId="2622528463" sldId="328"/>
            <ac:spMk id="5" creationId="{ADAE9833-21C2-D1F9-C5B2-8245A38DA07A}"/>
          </ac:spMkLst>
        </pc:spChg>
      </pc:sldChg>
      <pc:sldChg chg="addSp delSp modSp">
        <pc:chgData name="Kevin Ho" userId="S::kevin.ho@asapconnected.com::c5c20a64-b843-4445-84dc-80576864790e" providerId="AD" clId="Web-{AE799BFF-0BEA-EB2B-818A-471F8BC62C76}" dt="2024-02-06T22:29:02.387" v="226"/>
        <pc:sldMkLst>
          <pc:docMk/>
          <pc:sldMk cId="332041070" sldId="329"/>
        </pc:sldMkLst>
        <pc:spChg chg="del">
          <ac:chgData name="Kevin Ho" userId="S::kevin.ho@asapconnected.com::c5c20a64-b843-4445-84dc-80576864790e" providerId="AD" clId="Web-{AE799BFF-0BEA-EB2B-818A-471F8BC62C76}" dt="2024-02-06T22:28:51.746" v="223"/>
          <ac:spMkLst>
            <pc:docMk/>
            <pc:sldMk cId="332041070" sldId="329"/>
            <ac:spMk id="3" creationId="{B84AC91F-00B4-30E9-80F8-39D4A8E92175}"/>
          </ac:spMkLst>
        </pc:spChg>
        <pc:spChg chg="add">
          <ac:chgData name="Kevin Ho" userId="S::kevin.ho@asapconnected.com::c5c20a64-b843-4445-84dc-80576864790e" providerId="AD" clId="Web-{AE799BFF-0BEA-EB2B-818A-471F8BC62C76}" dt="2024-02-06T22:29:02.387" v="226"/>
          <ac:spMkLst>
            <pc:docMk/>
            <pc:sldMk cId="332041070" sldId="329"/>
            <ac:spMk id="8" creationId="{37BEDE29-7012-B87C-5BCE-BB9EE004C396}"/>
          </ac:spMkLst>
        </pc:spChg>
        <pc:picChg chg="add del mod">
          <ac:chgData name="Kevin Ho" userId="S::kevin.ho@asapconnected.com::c5c20a64-b843-4445-84dc-80576864790e" providerId="AD" clId="Web-{AE799BFF-0BEA-EB2B-818A-471F8BC62C76}" dt="2024-02-06T22:28:55.293" v="225"/>
          <ac:picMkLst>
            <pc:docMk/>
            <pc:sldMk cId="332041070" sldId="329"/>
            <ac:picMk id="2" creationId="{2DA4C541-D6F4-AA38-04D4-280D9C1590CD}"/>
          </ac:picMkLst>
        </pc:picChg>
      </pc:sldChg>
      <pc:sldChg chg="modSp">
        <pc:chgData name="Kevin Ho" userId="S::kevin.ho@asapconnected.com::c5c20a64-b843-4445-84dc-80576864790e" providerId="AD" clId="Web-{AE799BFF-0BEA-EB2B-818A-471F8BC62C76}" dt="2024-02-06T22:28:39.762" v="222" actId="20577"/>
        <pc:sldMkLst>
          <pc:docMk/>
          <pc:sldMk cId="1713304942" sldId="330"/>
        </pc:sldMkLst>
        <pc:spChg chg="mod">
          <ac:chgData name="Kevin Ho" userId="S::kevin.ho@asapconnected.com::c5c20a64-b843-4445-84dc-80576864790e" providerId="AD" clId="Web-{AE799BFF-0BEA-EB2B-818A-471F8BC62C76}" dt="2024-02-06T22:28:39.762" v="222" actId="20577"/>
          <ac:spMkLst>
            <pc:docMk/>
            <pc:sldMk cId="1713304942" sldId="330"/>
            <ac:spMk id="2" creationId="{BEB9E633-32C6-3EFB-33E8-4615101321EC}"/>
          </ac:spMkLst>
        </pc:spChg>
      </pc:sldChg>
      <pc:sldChg chg="addSp delSp modSp">
        <pc:chgData name="Kevin Ho" userId="S::kevin.ho@asapconnected.com::c5c20a64-b843-4445-84dc-80576864790e" providerId="AD" clId="Web-{AE799BFF-0BEA-EB2B-818A-471F8BC62C76}" dt="2024-02-06T22:28:16.902" v="221" actId="1076"/>
        <pc:sldMkLst>
          <pc:docMk/>
          <pc:sldMk cId="3226769995" sldId="331"/>
        </pc:sldMkLst>
        <pc:picChg chg="add mod">
          <ac:chgData name="Kevin Ho" userId="S::kevin.ho@asapconnected.com::c5c20a64-b843-4445-84dc-80576864790e" providerId="AD" clId="Web-{AE799BFF-0BEA-EB2B-818A-471F8BC62C76}" dt="2024-02-06T22:28:16.902" v="221" actId="1076"/>
          <ac:picMkLst>
            <pc:docMk/>
            <pc:sldMk cId="3226769995" sldId="331"/>
            <ac:picMk id="3" creationId="{C68F7D1A-D353-FF51-577D-D10F939064AE}"/>
          </ac:picMkLst>
        </pc:picChg>
        <pc:picChg chg="del">
          <ac:chgData name="Kevin Ho" userId="S::kevin.ho@asapconnected.com::c5c20a64-b843-4445-84dc-80576864790e" providerId="AD" clId="Web-{AE799BFF-0BEA-EB2B-818A-471F8BC62C76}" dt="2024-02-06T22:28:04.589" v="216"/>
          <ac:picMkLst>
            <pc:docMk/>
            <pc:sldMk cId="3226769995" sldId="331"/>
            <ac:picMk id="4" creationId="{C21D9CD9-D44A-47D0-B43F-9E50CA68B813}"/>
          </ac:picMkLst>
        </pc:picChg>
      </pc:sldChg>
      <pc:sldChg chg="addSp delSp modSp addAnim delAnim">
        <pc:chgData name="Kevin Ho" userId="S::kevin.ho@asapconnected.com::c5c20a64-b843-4445-84dc-80576864790e" providerId="AD" clId="Web-{AE799BFF-0BEA-EB2B-818A-471F8BC62C76}" dt="2024-02-06T22:52:57.702" v="288"/>
        <pc:sldMkLst>
          <pc:docMk/>
          <pc:sldMk cId="2847357607" sldId="332"/>
        </pc:sldMkLst>
        <pc:picChg chg="add mod">
          <ac:chgData name="Kevin Ho" userId="S::kevin.ho@asapconnected.com::c5c20a64-b843-4445-84dc-80576864790e" providerId="AD" clId="Web-{AE799BFF-0BEA-EB2B-818A-471F8BC62C76}" dt="2024-02-06T22:52:50.405" v="287"/>
          <ac:picMkLst>
            <pc:docMk/>
            <pc:sldMk cId="2847357607" sldId="332"/>
            <ac:picMk id="3" creationId="{1836F78F-3258-942A-EEF9-C360B0CAD450}"/>
          </ac:picMkLst>
        </pc:picChg>
        <pc:picChg chg="del">
          <ac:chgData name="Kevin Ho" userId="S::kevin.ho@asapconnected.com::c5c20a64-b843-4445-84dc-80576864790e" providerId="AD" clId="Web-{AE799BFF-0BEA-EB2B-818A-471F8BC62C76}" dt="2024-02-06T22:52:49.202" v="286"/>
          <ac:picMkLst>
            <pc:docMk/>
            <pc:sldMk cId="2847357607" sldId="332"/>
            <ac:picMk id="11" creationId="{9732DB22-630A-4486-8D44-F33FFE6645CA}"/>
          </ac:picMkLst>
        </pc:picChg>
      </pc:sldChg>
      <pc:sldChg chg="addSp modSp">
        <pc:chgData name="Kevin Ho" userId="S::kevin.ho@asapconnected.com::c5c20a64-b843-4445-84dc-80576864790e" providerId="AD" clId="Web-{AE799BFF-0BEA-EB2B-818A-471F8BC62C76}" dt="2024-02-06T21:49:06.893" v="123"/>
        <pc:sldMkLst>
          <pc:docMk/>
          <pc:sldMk cId="1097051393" sldId="333"/>
        </pc:sldMkLst>
        <pc:spChg chg="mod">
          <ac:chgData name="Kevin Ho" userId="S::kevin.ho@asapconnected.com::c5c20a64-b843-4445-84dc-80576864790e" providerId="AD" clId="Web-{AE799BFF-0BEA-EB2B-818A-471F8BC62C76}" dt="2024-02-06T21:47:34.688" v="110" actId="1076"/>
          <ac:spMkLst>
            <pc:docMk/>
            <pc:sldMk cId="1097051393" sldId="333"/>
            <ac:spMk id="2" creationId="{9D33CD64-64FA-5D7A-6C7F-9B7E198F2B1D}"/>
          </ac:spMkLst>
        </pc:spChg>
        <pc:spChg chg="add mod">
          <ac:chgData name="Kevin Ho" userId="S::kevin.ho@asapconnected.com::c5c20a64-b843-4445-84dc-80576864790e" providerId="AD" clId="Web-{AE799BFF-0BEA-EB2B-818A-471F8BC62C76}" dt="2024-02-06T21:45:13.732" v="83" actId="20577"/>
          <ac:spMkLst>
            <pc:docMk/>
            <pc:sldMk cId="1097051393" sldId="333"/>
            <ac:spMk id="3" creationId="{52097D91-1308-BBCC-CBDA-5769A3C029F6}"/>
          </ac:spMkLst>
        </pc:spChg>
        <pc:spChg chg="add mod">
          <ac:chgData name="Kevin Ho" userId="S::kevin.ho@asapconnected.com::c5c20a64-b843-4445-84dc-80576864790e" providerId="AD" clId="Web-{AE799BFF-0BEA-EB2B-818A-471F8BC62C76}" dt="2024-02-06T21:47:01.140" v="97" actId="20577"/>
          <ac:spMkLst>
            <pc:docMk/>
            <pc:sldMk cId="1097051393" sldId="333"/>
            <ac:spMk id="6" creationId="{E3E8DFC7-77CB-4877-089D-CA93A87FA446}"/>
          </ac:spMkLst>
        </pc:spChg>
        <pc:picChg chg="add mod">
          <ac:chgData name="Kevin Ho" userId="S::kevin.ho@asapconnected.com::c5c20a64-b843-4445-84dc-80576864790e" providerId="AD" clId="Web-{AE799BFF-0BEA-EB2B-818A-471F8BC62C76}" dt="2024-02-06T21:48:57.643" v="121" actId="1076"/>
          <ac:picMkLst>
            <pc:docMk/>
            <pc:sldMk cId="1097051393" sldId="333"/>
            <ac:picMk id="4" creationId="{36B3BCF9-5C42-C22C-6318-5BC1A705F15C}"/>
          </ac:picMkLst>
        </pc:picChg>
        <pc:picChg chg="add mod modCrop">
          <ac:chgData name="Kevin Ho" userId="S::kevin.ho@asapconnected.com::c5c20a64-b843-4445-84dc-80576864790e" providerId="AD" clId="Web-{AE799BFF-0BEA-EB2B-818A-471F8BC62C76}" dt="2024-02-06T21:49:06.893" v="123"/>
          <ac:picMkLst>
            <pc:docMk/>
            <pc:sldMk cId="1097051393" sldId="333"/>
            <ac:picMk id="7" creationId="{601E58F4-779F-C351-82C8-FF807FD2D934}"/>
          </ac:picMkLst>
        </pc:picChg>
      </pc:sldChg>
      <pc:sldChg chg="addSp delSp modSp add replId delAnim">
        <pc:chgData name="Kevin Ho" userId="S::kevin.ho@asapconnected.com::c5c20a64-b843-4445-84dc-80576864790e" providerId="AD" clId="Web-{AE799BFF-0BEA-EB2B-818A-471F8BC62C76}" dt="2024-02-06T22:23:13.348" v="201" actId="1076"/>
        <pc:sldMkLst>
          <pc:docMk/>
          <pc:sldMk cId="2795843696" sldId="336"/>
        </pc:sldMkLst>
        <pc:spChg chg="add mod">
          <ac:chgData name="Kevin Ho" userId="S::kevin.ho@asapconnected.com::c5c20a64-b843-4445-84dc-80576864790e" providerId="AD" clId="Web-{AE799BFF-0BEA-EB2B-818A-471F8BC62C76}" dt="2024-02-06T22:23:13.348" v="201" actId="1076"/>
          <ac:spMkLst>
            <pc:docMk/>
            <pc:sldMk cId="2795843696" sldId="336"/>
            <ac:spMk id="4" creationId="{742D0E25-98D8-FFC0-D5CF-CE1521DF1582}"/>
          </ac:spMkLst>
        </pc:spChg>
        <pc:spChg chg="mod">
          <ac:chgData name="Kevin Ho" userId="S::kevin.ho@asapconnected.com::c5c20a64-b843-4445-84dc-80576864790e" providerId="AD" clId="Web-{AE799BFF-0BEA-EB2B-818A-471F8BC62C76}" dt="2024-02-06T22:19:41.030" v="186" actId="20577"/>
          <ac:spMkLst>
            <pc:docMk/>
            <pc:sldMk cId="2795843696" sldId="336"/>
            <ac:spMk id="7" creationId="{37C7922B-AB4B-4822-BF1E-F6C677B32D37}"/>
          </ac:spMkLst>
        </pc:spChg>
        <pc:picChg chg="del">
          <ac:chgData name="Kevin Ho" userId="S::kevin.ho@asapconnected.com::c5c20a64-b843-4445-84dc-80576864790e" providerId="AD" clId="Web-{AE799BFF-0BEA-EB2B-818A-471F8BC62C76}" dt="2024-02-06T22:19:43.296" v="187"/>
          <ac:picMkLst>
            <pc:docMk/>
            <pc:sldMk cId="2795843696" sldId="336"/>
            <ac:picMk id="2" creationId="{65A8381E-442A-C31C-4AE9-F8B4077D1DB1}"/>
          </ac:picMkLst>
        </pc:picChg>
        <pc:picChg chg="del">
          <ac:chgData name="Kevin Ho" userId="S::kevin.ho@asapconnected.com::c5c20a64-b843-4445-84dc-80576864790e" providerId="AD" clId="Web-{AE799BFF-0BEA-EB2B-818A-471F8BC62C76}" dt="2024-02-06T22:22:44.628" v="190"/>
          <ac:picMkLst>
            <pc:docMk/>
            <pc:sldMk cId="2795843696" sldId="336"/>
            <ac:picMk id="5" creationId="{4F2F0ABD-9DF4-1682-1978-F2B7A0D637A6}"/>
          </ac:picMkLst>
        </pc:picChg>
        <pc:picChg chg="add mod ord">
          <ac:chgData name="Kevin Ho" userId="S::kevin.ho@asapconnected.com::c5c20a64-b843-4445-84dc-80576864790e" providerId="AD" clId="Web-{AE799BFF-0BEA-EB2B-818A-471F8BC62C76}" dt="2024-02-06T22:23:10.551" v="200"/>
          <ac:picMkLst>
            <pc:docMk/>
            <pc:sldMk cId="2795843696" sldId="336"/>
            <ac:picMk id="6" creationId="{70CC8ED8-E2C8-4FA6-4131-2F8F30A9728C}"/>
          </ac:picMkLst>
        </pc:picChg>
      </pc:sldChg>
    </pc:docChg>
  </pc:docChgLst>
  <pc:docChgLst>
    <pc:chgData name="Kevin Ho" userId="S::kevin.ho@asapconnected.com::c5c20a64-b843-4445-84dc-80576864790e" providerId="AD" clId="Web-{CD67E511-AF16-4FDA-1B6A-A630F770F8A0}"/>
    <pc:docChg chg="addSld delSld modSld">
      <pc:chgData name="Kevin Ho" userId="S::kevin.ho@asapconnected.com::c5c20a64-b843-4445-84dc-80576864790e" providerId="AD" clId="Web-{CD67E511-AF16-4FDA-1B6A-A630F770F8A0}" dt="2024-02-05T23:25:34.438" v="285" actId="1076"/>
      <pc:docMkLst>
        <pc:docMk/>
      </pc:docMkLst>
      <pc:sldChg chg="modSp add mod modClrScheme chgLayout">
        <pc:chgData name="Kevin Ho" userId="S::kevin.ho@asapconnected.com::c5c20a64-b843-4445-84dc-80576864790e" providerId="AD" clId="Web-{CD67E511-AF16-4FDA-1B6A-A630F770F8A0}" dt="2024-02-05T23:09:39.682" v="177" actId="1076"/>
        <pc:sldMkLst>
          <pc:docMk/>
          <pc:sldMk cId="1644371941" sldId="257"/>
        </pc:sldMkLst>
        <pc:spChg chg="mod">
          <ac:chgData name="Kevin Ho" userId="S::kevin.ho@asapconnected.com::c5c20a64-b843-4445-84dc-80576864790e" providerId="AD" clId="Web-{CD67E511-AF16-4FDA-1B6A-A630F770F8A0}" dt="2024-02-05T23:09:39.682" v="177" actId="1076"/>
          <ac:spMkLst>
            <pc:docMk/>
            <pc:sldMk cId="1644371941" sldId="257"/>
            <ac:spMk id="2" creationId="{C3D477A2-788A-4BBA-9CF3-B1618E32AE2F}"/>
          </ac:spMkLst>
        </pc:spChg>
        <pc:picChg chg="mod ord">
          <ac:chgData name="Kevin Ho" userId="S::kevin.ho@asapconnected.com::c5c20a64-b843-4445-84dc-80576864790e" providerId="AD" clId="Web-{CD67E511-AF16-4FDA-1B6A-A630F770F8A0}" dt="2024-02-05T23:08:25.208" v="162"/>
          <ac:picMkLst>
            <pc:docMk/>
            <pc:sldMk cId="1644371941" sldId="257"/>
            <ac:picMk id="11" creationId="{79AFB73B-B75D-45D8-BD64-4AAF2D7A025D}"/>
          </ac:picMkLst>
        </pc:picChg>
      </pc:sldChg>
      <pc:sldChg chg="modSp add mod modClrScheme chgLayout">
        <pc:chgData name="Kevin Ho" userId="S::kevin.ho@asapconnected.com::c5c20a64-b843-4445-84dc-80576864790e" providerId="AD" clId="Web-{CD67E511-AF16-4FDA-1B6A-A630F770F8A0}" dt="2024-02-05T23:08:57.882" v="169" actId="1076"/>
        <pc:sldMkLst>
          <pc:docMk/>
          <pc:sldMk cId="3869957844" sldId="260"/>
        </pc:sldMkLst>
        <pc:spChg chg="mod">
          <ac:chgData name="Kevin Ho" userId="S::kevin.ho@asapconnected.com::c5c20a64-b843-4445-84dc-80576864790e" providerId="AD" clId="Web-{CD67E511-AF16-4FDA-1B6A-A630F770F8A0}" dt="2024-02-05T23:08:57.882" v="169" actId="1076"/>
          <ac:spMkLst>
            <pc:docMk/>
            <pc:sldMk cId="3869957844" sldId="260"/>
            <ac:spMk id="3" creationId="{4A13DB22-02CC-41DD-A97A-F2D48B35B290}"/>
          </ac:spMkLst>
        </pc:spChg>
      </pc:sldChg>
      <pc:sldChg chg="delSp modSp add">
        <pc:chgData name="Kevin Ho" userId="S::kevin.ho@asapconnected.com::c5c20a64-b843-4445-84dc-80576864790e" providerId="AD" clId="Web-{CD67E511-AF16-4FDA-1B6A-A630F770F8A0}" dt="2024-02-05T23:19:02.941" v="264" actId="1076"/>
        <pc:sldMkLst>
          <pc:docMk/>
          <pc:sldMk cId="2903687793" sldId="261"/>
        </pc:sldMkLst>
        <pc:spChg chg="mod">
          <ac:chgData name="Kevin Ho" userId="S::kevin.ho@asapconnected.com::c5c20a64-b843-4445-84dc-80576864790e" providerId="AD" clId="Web-{CD67E511-AF16-4FDA-1B6A-A630F770F8A0}" dt="2024-02-05T23:19:02.941" v="264" actId="1076"/>
          <ac:spMkLst>
            <pc:docMk/>
            <pc:sldMk cId="2903687793" sldId="261"/>
            <ac:spMk id="4" creationId="{1C5A12B5-E9C3-ACC2-1247-3CB11B5E260A}"/>
          </ac:spMkLst>
        </pc:spChg>
        <pc:picChg chg="del">
          <ac:chgData name="Kevin Ho" userId="S::kevin.ho@asapconnected.com::c5c20a64-b843-4445-84dc-80576864790e" providerId="AD" clId="Web-{CD67E511-AF16-4FDA-1B6A-A630F770F8A0}" dt="2024-02-05T23:05:16.632" v="149"/>
          <ac:picMkLst>
            <pc:docMk/>
            <pc:sldMk cId="2903687793" sldId="261"/>
            <ac:picMk id="3" creationId="{2794F8E8-22C7-63AC-30D8-51AA132101A6}"/>
          </ac:picMkLst>
        </pc:picChg>
      </pc:sldChg>
      <pc:sldChg chg="modSp add mod modClrScheme chgLayout">
        <pc:chgData name="Kevin Ho" userId="S::kevin.ho@asapconnected.com::c5c20a64-b843-4445-84dc-80576864790e" providerId="AD" clId="Web-{CD67E511-AF16-4FDA-1B6A-A630F770F8A0}" dt="2024-02-05T23:09:30.681" v="175" actId="1076"/>
        <pc:sldMkLst>
          <pc:docMk/>
          <pc:sldMk cId="3318672614" sldId="262"/>
        </pc:sldMkLst>
        <pc:spChg chg="mod">
          <ac:chgData name="Kevin Ho" userId="S::kevin.ho@asapconnected.com::c5c20a64-b843-4445-84dc-80576864790e" providerId="AD" clId="Web-{CD67E511-AF16-4FDA-1B6A-A630F770F8A0}" dt="2024-02-05T23:09:30.681" v="175" actId="1076"/>
          <ac:spMkLst>
            <pc:docMk/>
            <pc:sldMk cId="3318672614" sldId="262"/>
            <ac:spMk id="2" creationId="{F8E9B9BD-E18F-438A-BB4D-00A2A486996C}"/>
          </ac:spMkLst>
        </pc:spChg>
      </pc:sldChg>
      <pc:sldChg chg="modSp add mod modClrScheme chgLayout">
        <pc:chgData name="Kevin Ho" userId="S::kevin.ho@asapconnected.com::c5c20a64-b843-4445-84dc-80576864790e" providerId="AD" clId="Web-{CD67E511-AF16-4FDA-1B6A-A630F770F8A0}" dt="2024-02-05T23:18:34.752" v="259" actId="20577"/>
        <pc:sldMkLst>
          <pc:docMk/>
          <pc:sldMk cId="1572408962" sldId="265"/>
        </pc:sldMkLst>
        <pc:spChg chg="mod">
          <ac:chgData name="Kevin Ho" userId="S::kevin.ho@asapconnected.com::c5c20a64-b843-4445-84dc-80576864790e" providerId="AD" clId="Web-{CD67E511-AF16-4FDA-1B6A-A630F770F8A0}" dt="2024-02-05T23:18:34.752" v="259" actId="20577"/>
          <ac:spMkLst>
            <pc:docMk/>
            <pc:sldMk cId="1572408962" sldId="265"/>
            <ac:spMk id="2" creationId="{0DF6C045-9F72-417B-A103-1E483AF97C65}"/>
          </ac:spMkLst>
        </pc:spChg>
      </pc:sldChg>
      <pc:sldChg chg="modSp add">
        <pc:chgData name="Kevin Ho" userId="S::kevin.ho@asapconnected.com::c5c20a64-b843-4445-84dc-80576864790e" providerId="AD" clId="Web-{CD67E511-AF16-4FDA-1B6A-A630F770F8A0}" dt="2024-02-05T23:19:43.069" v="273" actId="1076"/>
        <pc:sldMkLst>
          <pc:docMk/>
          <pc:sldMk cId="3701094052" sldId="272"/>
        </pc:sldMkLst>
        <pc:spChg chg="mod">
          <ac:chgData name="Kevin Ho" userId="S::kevin.ho@asapconnected.com::c5c20a64-b843-4445-84dc-80576864790e" providerId="AD" clId="Web-{CD67E511-AF16-4FDA-1B6A-A630F770F8A0}" dt="2024-02-05T23:05:12.163" v="148" actId="20577"/>
          <ac:spMkLst>
            <pc:docMk/>
            <pc:sldMk cId="3701094052" sldId="272"/>
            <ac:spMk id="2" creationId="{9A383DE1-CE55-A24E-AD7F-C5FBFDF8F544}"/>
          </ac:spMkLst>
        </pc:spChg>
        <pc:spChg chg="mod">
          <ac:chgData name="Kevin Ho" userId="S::kevin.ho@asapconnected.com::c5c20a64-b843-4445-84dc-80576864790e" providerId="AD" clId="Web-{CD67E511-AF16-4FDA-1B6A-A630F770F8A0}" dt="2024-02-05T23:19:17.630" v="266" actId="1076"/>
          <ac:spMkLst>
            <pc:docMk/>
            <pc:sldMk cId="3701094052" sldId="272"/>
            <ac:spMk id="3" creationId="{534A0A81-CA5D-724E-8871-B223C5EB7192}"/>
          </ac:spMkLst>
        </pc:spChg>
        <pc:spChg chg="mod">
          <ac:chgData name="Kevin Ho" userId="S::kevin.ho@asapconnected.com::c5c20a64-b843-4445-84dc-80576864790e" providerId="AD" clId="Web-{CD67E511-AF16-4FDA-1B6A-A630F770F8A0}" dt="2024-02-05T23:19:43.069" v="273" actId="1076"/>
          <ac:spMkLst>
            <pc:docMk/>
            <pc:sldMk cId="3701094052" sldId="272"/>
            <ac:spMk id="4" creationId="{21D93F7B-12BA-D5FC-DC0C-E0FA0BBCDFCD}"/>
          </ac:spMkLst>
        </pc:spChg>
      </pc:sldChg>
      <pc:sldChg chg="modSp add mod modClrScheme chgLayout">
        <pc:chgData name="Kevin Ho" userId="S::kevin.ho@asapconnected.com::c5c20a64-b843-4445-84dc-80576864790e" providerId="AD" clId="Web-{CD67E511-AF16-4FDA-1B6A-A630F770F8A0}" dt="2024-02-05T23:05:36.618" v="152" actId="1076"/>
        <pc:sldMkLst>
          <pc:docMk/>
          <pc:sldMk cId="3335418204" sldId="273"/>
        </pc:sldMkLst>
        <pc:spChg chg="mod ord">
          <ac:chgData name="Kevin Ho" userId="S::kevin.ho@asapconnected.com::c5c20a64-b843-4445-84dc-80576864790e" providerId="AD" clId="Web-{CD67E511-AF16-4FDA-1B6A-A630F770F8A0}" dt="2024-02-05T23:05:36.618" v="152" actId="1076"/>
          <ac:spMkLst>
            <pc:docMk/>
            <pc:sldMk cId="3335418204" sldId="273"/>
            <ac:spMk id="2" creationId="{DA56CF8D-4737-4FBC-8789-DFB1D52CDCD3}"/>
          </ac:spMkLst>
        </pc:spChg>
        <pc:spChg chg="mod ord">
          <ac:chgData name="Kevin Ho" userId="S::kevin.ho@asapconnected.com::c5c20a64-b843-4445-84dc-80576864790e" providerId="AD" clId="Web-{CD67E511-AF16-4FDA-1B6A-A630F770F8A0}" dt="2024-02-05T22:56:30.609" v="66"/>
          <ac:spMkLst>
            <pc:docMk/>
            <pc:sldMk cId="3335418204" sldId="273"/>
            <ac:spMk id="3" creationId="{AE175602-B73E-4AC9-AF45-E8FC9B5DEBCB}"/>
          </ac:spMkLst>
        </pc:spChg>
      </pc:sldChg>
      <pc:sldChg chg="del">
        <pc:chgData name="Kevin Ho" userId="S::kevin.ho@asapconnected.com::c5c20a64-b843-4445-84dc-80576864790e" providerId="AD" clId="Web-{CD67E511-AF16-4FDA-1B6A-A630F770F8A0}" dt="2024-02-05T22:51:13.805" v="10"/>
        <pc:sldMkLst>
          <pc:docMk/>
          <pc:sldMk cId="867856680" sldId="277"/>
        </pc:sldMkLst>
      </pc:sldChg>
      <pc:sldChg chg="modSp add mod modClrScheme chgLayout">
        <pc:chgData name="Kevin Ho" userId="S::kevin.ho@asapconnected.com::c5c20a64-b843-4445-84dc-80576864790e" providerId="AD" clId="Web-{CD67E511-AF16-4FDA-1B6A-A630F770F8A0}" dt="2024-02-05T23:11:01.797" v="195" actId="20577"/>
        <pc:sldMkLst>
          <pc:docMk/>
          <pc:sldMk cId="710306598" sldId="279"/>
        </pc:sldMkLst>
        <pc:spChg chg="mod">
          <ac:chgData name="Kevin Ho" userId="S::kevin.ho@asapconnected.com::c5c20a64-b843-4445-84dc-80576864790e" providerId="AD" clId="Web-{CD67E511-AF16-4FDA-1B6A-A630F770F8A0}" dt="2024-02-05T23:11:01.797" v="195" actId="20577"/>
          <ac:spMkLst>
            <pc:docMk/>
            <pc:sldMk cId="710306598" sldId="279"/>
            <ac:spMk id="7" creationId="{37C7922B-AB4B-4822-BF1E-F6C677B32D37}"/>
          </ac:spMkLst>
        </pc:spChg>
      </pc:sldChg>
      <pc:sldChg chg="modSp add mod modClrScheme chgLayout">
        <pc:chgData name="Kevin Ho" userId="S::kevin.ho@asapconnected.com::c5c20a64-b843-4445-84dc-80576864790e" providerId="AD" clId="Web-{CD67E511-AF16-4FDA-1B6A-A630F770F8A0}" dt="2024-02-05T23:14:22.562" v="227" actId="1076"/>
        <pc:sldMkLst>
          <pc:docMk/>
          <pc:sldMk cId="3080318907" sldId="280"/>
        </pc:sldMkLst>
        <pc:spChg chg="mod">
          <ac:chgData name="Kevin Ho" userId="S::kevin.ho@asapconnected.com::c5c20a64-b843-4445-84dc-80576864790e" providerId="AD" clId="Web-{CD67E511-AF16-4FDA-1B6A-A630F770F8A0}" dt="2024-02-05T23:13:57.513" v="221" actId="20577"/>
          <ac:spMkLst>
            <pc:docMk/>
            <pc:sldMk cId="3080318907" sldId="280"/>
            <ac:spMk id="7" creationId="{92252C82-63A7-4804-B865-783D7D7DF4A9}"/>
          </ac:spMkLst>
        </pc:spChg>
        <pc:picChg chg="mod ord">
          <ac:chgData name="Kevin Ho" userId="S::kevin.ho@asapconnected.com::c5c20a64-b843-4445-84dc-80576864790e" providerId="AD" clId="Web-{CD67E511-AF16-4FDA-1B6A-A630F770F8A0}" dt="2024-02-05T23:14:22.562" v="227" actId="1076"/>
          <ac:picMkLst>
            <pc:docMk/>
            <pc:sldMk cId="3080318907" sldId="280"/>
            <ac:picMk id="5" creationId="{3E0CCE14-45BB-4945-ACCF-D9411D3C2982}"/>
          </ac:picMkLst>
        </pc:picChg>
      </pc:sldChg>
      <pc:sldChg chg="add mod modClrScheme chgLayout">
        <pc:chgData name="Kevin Ho" userId="S::kevin.ho@asapconnected.com::c5c20a64-b843-4445-84dc-80576864790e" providerId="AD" clId="Web-{CD67E511-AF16-4FDA-1B6A-A630F770F8A0}" dt="2024-02-05T23:04:54.161" v="143"/>
        <pc:sldMkLst>
          <pc:docMk/>
          <pc:sldMk cId="2648130174" sldId="286"/>
        </pc:sldMkLst>
      </pc:sldChg>
      <pc:sldChg chg="modSp add mod modClrScheme chgLayout">
        <pc:chgData name="Kevin Ho" userId="S::kevin.ho@asapconnected.com::c5c20a64-b843-4445-84dc-80576864790e" providerId="AD" clId="Web-{CD67E511-AF16-4FDA-1B6A-A630F770F8A0}" dt="2024-02-05T23:10:58.375" v="194" actId="20577"/>
        <pc:sldMkLst>
          <pc:docMk/>
          <pc:sldMk cId="683476328" sldId="291"/>
        </pc:sldMkLst>
        <pc:spChg chg="mod">
          <ac:chgData name="Kevin Ho" userId="S::kevin.ho@asapconnected.com::c5c20a64-b843-4445-84dc-80576864790e" providerId="AD" clId="Web-{CD67E511-AF16-4FDA-1B6A-A630F770F8A0}" dt="2024-02-05T23:10:58.375" v="194" actId="20577"/>
          <ac:spMkLst>
            <pc:docMk/>
            <pc:sldMk cId="683476328" sldId="291"/>
            <ac:spMk id="7" creationId="{37C7922B-AB4B-4822-BF1E-F6C677B32D37}"/>
          </ac:spMkLst>
        </pc:spChg>
      </pc:sldChg>
      <pc:sldChg chg="modSp add mod modClrScheme chgLayout">
        <pc:chgData name="Kevin Ho" userId="S::kevin.ho@asapconnected.com::c5c20a64-b843-4445-84dc-80576864790e" providerId="AD" clId="Web-{CD67E511-AF16-4FDA-1B6A-A630F770F8A0}" dt="2024-02-05T23:13:16.166" v="213" actId="1076"/>
        <pc:sldMkLst>
          <pc:docMk/>
          <pc:sldMk cId="4051971542" sldId="294"/>
        </pc:sldMkLst>
        <pc:spChg chg="mod">
          <ac:chgData name="Kevin Ho" userId="S::kevin.ho@asapconnected.com::c5c20a64-b843-4445-84dc-80576864790e" providerId="AD" clId="Web-{CD67E511-AF16-4FDA-1B6A-A630F770F8A0}" dt="2024-02-05T23:13:09.400" v="212" actId="20577"/>
          <ac:spMkLst>
            <pc:docMk/>
            <pc:sldMk cId="4051971542" sldId="294"/>
            <ac:spMk id="7" creationId="{92252C82-63A7-4804-B865-783D7D7DF4A9}"/>
          </ac:spMkLst>
        </pc:spChg>
        <pc:picChg chg="mod ord">
          <ac:chgData name="Kevin Ho" userId="S::kevin.ho@asapconnected.com::c5c20a64-b843-4445-84dc-80576864790e" providerId="AD" clId="Web-{CD67E511-AF16-4FDA-1B6A-A630F770F8A0}" dt="2024-02-05T23:13:16.166" v="213" actId="1076"/>
          <ac:picMkLst>
            <pc:docMk/>
            <pc:sldMk cId="4051971542" sldId="294"/>
            <ac:picMk id="4" creationId="{7BE40705-208D-43E4-8D98-BFB3242456BB}"/>
          </ac:picMkLst>
        </pc:picChg>
      </pc:sldChg>
      <pc:sldChg chg="modSp add mod modClrScheme chgLayout">
        <pc:chgData name="Kevin Ho" userId="S::kevin.ho@asapconnected.com::c5c20a64-b843-4445-84dc-80576864790e" providerId="AD" clId="Web-{CD67E511-AF16-4FDA-1B6A-A630F770F8A0}" dt="2024-02-05T23:13:50.825" v="220" actId="20577"/>
        <pc:sldMkLst>
          <pc:docMk/>
          <pc:sldMk cId="3164000081" sldId="295"/>
        </pc:sldMkLst>
        <pc:spChg chg="mod">
          <ac:chgData name="Kevin Ho" userId="S::kevin.ho@asapconnected.com::c5c20a64-b843-4445-84dc-80576864790e" providerId="AD" clId="Web-{CD67E511-AF16-4FDA-1B6A-A630F770F8A0}" dt="2024-02-05T23:13:50.825" v="220" actId="20577"/>
          <ac:spMkLst>
            <pc:docMk/>
            <pc:sldMk cId="3164000081" sldId="295"/>
            <ac:spMk id="2" creationId="{C3D477A2-788A-4BBA-9CF3-B1618E32AE2F}"/>
          </ac:spMkLst>
        </pc:spChg>
      </pc:sldChg>
      <pc:sldChg chg="modSp add mod modClrScheme chgLayout">
        <pc:chgData name="Kevin Ho" userId="S::kevin.ho@asapconnected.com::c5c20a64-b843-4445-84dc-80576864790e" providerId="AD" clId="Web-{CD67E511-AF16-4FDA-1B6A-A630F770F8A0}" dt="2024-02-05T23:14:26.093" v="228" actId="20577"/>
        <pc:sldMkLst>
          <pc:docMk/>
          <pc:sldMk cId="1336076149" sldId="296"/>
        </pc:sldMkLst>
        <pc:spChg chg="mod">
          <ac:chgData name="Kevin Ho" userId="S::kevin.ho@asapconnected.com::c5c20a64-b843-4445-84dc-80576864790e" providerId="AD" clId="Web-{CD67E511-AF16-4FDA-1B6A-A630F770F8A0}" dt="2024-02-05T23:14:26.093" v="228" actId="20577"/>
          <ac:spMkLst>
            <pc:docMk/>
            <pc:sldMk cId="1336076149" sldId="296"/>
            <ac:spMk id="7" creationId="{899B5B79-4E54-44DD-920A-480BF35C7AFF}"/>
          </ac:spMkLst>
        </pc:spChg>
      </pc:sldChg>
      <pc:sldChg chg="modSp add mod modClrScheme chgLayout">
        <pc:chgData name="Kevin Ho" userId="S::kevin.ho@asapconnected.com::c5c20a64-b843-4445-84dc-80576864790e" providerId="AD" clId="Web-{CD67E511-AF16-4FDA-1B6A-A630F770F8A0}" dt="2024-02-05T23:18:40.643" v="261" actId="20577"/>
        <pc:sldMkLst>
          <pc:docMk/>
          <pc:sldMk cId="3077608857" sldId="301"/>
        </pc:sldMkLst>
        <pc:spChg chg="mod">
          <ac:chgData name="Kevin Ho" userId="S::kevin.ho@asapconnected.com::c5c20a64-b843-4445-84dc-80576864790e" providerId="AD" clId="Web-{CD67E511-AF16-4FDA-1B6A-A630F770F8A0}" dt="2024-02-05T23:18:40.643" v="261" actId="20577"/>
          <ac:spMkLst>
            <pc:docMk/>
            <pc:sldMk cId="3077608857" sldId="301"/>
            <ac:spMk id="2" creationId="{0DF6C045-9F72-417B-A103-1E483AF97C65}"/>
          </ac:spMkLst>
        </pc:spChg>
      </pc:sldChg>
      <pc:sldChg chg="modSp add mod modClrScheme chgLayout">
        <pc:chgData name="Kevin Ho" userId="S::kevin.ho@asapconnected.com::c5c20a64-b843-4445-84dc-80576864790e" providerId="AD" clId="Web-{CD67E511-AF16-4FDA-1B6A-A630F770F8A0}" dt="2024-02-05T22:58:29.274" v="93" actId="1076"/>
        <pc:sldMkLst>
          <pc:docMk/>
          <pc:sldMk cId="2073266551" sldId="302"/>
        </pc:sldMkLst>
        <pc:spChg chg="mod ord">
          <ac:chgData name="Kevin Ho" userId="S::kevin.ho@asapconnected.com::c5c20a64-b843-4445-84dc-80576864790e" providerId="AD" clId="Web-{CD67E511-AF16-4FDA-1B6A-A630F770F8A0}" dt="2024-02-05T22:58:00.335" v="86" actId="1076"/>
          <ac:spMkLst>
            <pc:docMk/>
            <pc:sldMk cId="2073266551" sldId="302"/>
            <ac:spMk id="2" creationId="{9D03F6BB-8300-4C14-8832-AF010E84D309}"/>
          </ac:spMkLst>
        </pc:spChg>
        <pc:picChg chg="mod ord">
          <ac:chgData name="Kevin Ho" userId="S::kevin.ho@asapconnected.com::c5c20a64-b843-4445-84dc-80576864790e" providerId="AD" clId="Web-{CD67E511-AF16-4FDA-1B6A-A630F770F8A0}" dt="2024-02-05T22:58:29.274" v="93" actId="1076"/>
          <ac:picMkLst>
            <pc:docMk/>
            <pc:sldMk cId="2073266551" sldId="302"/>
            <ac:picMk id="4" creationId="{3C26B227-15EF-4BFC-8B20-38268F9FBF53}"/>
          </ac:picMkLst>
        </pc:picChg>
      </pc:sldChg>
      <pc:sldChg chg="modSp add mod modClrScheme chgLayout">
        <pc:chgData name="Kevin Ho" userId="S::kevin.ho@asapconnected.com::c5c20a64-b843-4445-84dc-80576864790e" providerId="AD" clId="Web-{CD67E511-AF16-4FDA-1B6A-A630F770F8A0}" dt="2024-02-05T22:56:59.283" v="69" actId="1076"/>
        <pc:sldMkLst>
          <pc:docMk/>
          <pc:sldMk cId="823951886" sldId="303"/>
        </pc:sldMkLst>
        <pc:spChg chg="mod ord">
          <ac:chgData name="Kevin Ho" userId="S::kevin.ho@asapconnected.com::c5c20a64-b843-4445-84dc-80576864790e" providerId="AD" clId="Web-{CD67E511-AF16-4FDA-1B6A-A630F770F8A0}" dt="2024-02-05T22:56:59.283" v="69" actId="1076"/>
          <ac:spMkLst>
            <pc:docMk/>
            <pc:sldMk cId="823951886" sldId="303"/>
            <ac:spMk id="2" creationId="{AC3EE578-5F9C-4350-9939-E744E0CC354C}"/>
          </ac:spMkLst>
        </pc:spChg>
      </pc:sldChg>
      <pc:sldChg chg="modSp add mod modClrScheme chgLayout">
        <pc:chgData name="Kevin Ho" userId="S::kevin.ho@asapconnected.com::c5c20a64-b843-4445-84dc-80576864790e" providerId="AD" clId="Web-{CD67E511-AF16-4FDA-1B6A-A630F770F8A0}" dt="2024-02-05T23:04:45.004" v="142" actId="1076"/>
        <pc:sldMkLst>
          <pc:docMk/>
          <pc:sldMk cId="215700895" sldId="305"/>
        </pc:sldMkLst>
        <pc:spChg chg="mod ord">
          <ac:chgData name="Kevin Ho" userId="S::kevin.ho@asapconnected.com::c5c20a64-b843-4445-84dc-80576864790e" providerId="AD" clId="Web-{CD67E511-AF16-4FDA-1B6A-A630F770F8A0}" dt="2024-02-05T23:04:45.004" v="142" actId="1076"/>
          <ac:spMkLst>
            <pc:docMk/>
            <pc:sldMk cId="215700895" sldId="305"/>
            <ac:spMk id="2" creationId="{CFEA4691-F587-4312-A2BA-102689D84EA8}"/>
          </ac:spMkLst>
        </pc:spChg>
      </pc:sldChg>
      <pc:sldChg chg="modSp add mod modClrScheme chgLayout">
        <pc:chgData name="Kevin Ho" userId="S::kevin.ho@asapconnected.com::c5c20a64-b843-4445-84dc-80576864790e" providerId="AD" clId="Web-{CD67E511-AF16-4FDA-1B6A-A630F770F8A0}" dt="2024-02-05T23:02:57.731" v="125" actId="1076"/>
        <pc:sldMkLst>
          <pc:docMk/>
          <pc:sldMk cId="1703701720" sldId="306"/>
        </pc:sldMkLst>
        <pc:spChg chg="mod ord">
          <ac:chgData name="Kevin Ho" userId="S::kevin.ho@asapconnected.com::c5c20a64-b843-4445-84dc-80576864790e" providerId="AD" clId="Web-{CD67E511-AF16-4FDA-1B6A-A630F770F8A0}" dt="2024-02-05T23:02:57.731" v="125" actId="1076"/>
          <ac:spMkLst>
            <pc:docMk/>
            <pc:sldMk cId="1703701720" sldId="306"/>
            <ac:spMk id="2" creationId="{AC3EE578-5F9C-4350-9939-E744E0CC354C}"/>
          </ac:spMkLst>
        </pc:spChg>
      </pc:sldChg>
      <pc:sldChg chg="modSp add mod modClrScheme chgLayout">
        <pc:chgData name="Kevin Ho" userId="S::kevin.ho@asapconnected.com::c5c20a64-b843-4445-84dc-80576864790e" providerId="AD" clId="Web-{CD67E511-AF16-4FDA-1B6A-A630F770F8A0}" dt="2024-02-05T23:03:27.077" v="130" actId="1076"/>
        <pc:sldMkLst>
          <pc:docMk/>
          <pc:sldMk cId="2099991132" sldId="307"/>
        </pc:sldMkLst>
        <pc:spChg chg="mod ord">
          <ac:chgData name="Kevin Ho" userId="S::kevin.ho@asapconnected.com::c5c20a64-b843-4445-84dc-80576864790e" providerId="AD" clId="Web-{CD67E511-AF16-4FDA-1B6A-A630F770F8A0}" dt="2024-02-05T23:03:27.077" v="130" actId="1076"/>
          <ac:spMkLst>
            <pc:docMk/>
            <pc:sldMk cId="2099991132" sldId="307"/>
            <ac:spMk id="2" creationId="{AC3EE578-5F9C-4350-9939-E744E0CC354C}"/>
          </ac:spMkLst>
        </pc:spChg>
      </pc:sldChg>
      <pc:sldChg chg="modSp add mod modClrScheme chgLayout">
        <pc:chgData name="Kevin Ho" userId="S::kevin.ho@asapconnected.com::c5c20a64-b843-4445-84dc-80576864790e" providerId="AD" clId="Web-{CD67E511-AF16-4FDA-1B6A-A630F770F8A0}" dt="2024-02-05T23:24:01.135" v="282" actId="1076"/>
        <pc:sldMkLst>
          <pc:docMk/>
          <pc:sldMk cId="1721646609" sldId="308"/>
        </pc:sldMkLst>
        <pc:spChg chg="mod ord">
          <ac:chgData name="Kevin Ho" userId="S::kevin.ho@asapconnected.com::c5c20a64-b843-4445-84dc-80576864790e" providerId="AD" clId="Web-{CD67E511-AF16-4FDA-1B6A-A630F770F8A0}" dt="2024-02-05T23:24:01.135" v="282" actId="1076"/>
          <ac:spMkLst>
            <pc:docMk/>
            <pc:sldMk cId="1721646609" sldId="308"/>
            <ac:spMk id="2" creationId="{AC3EE578-5F9C-4350-9939-E744E0CC354C}"/>
          </ac:spMkLst>
        </pc:spChg>
      </pc:sldChg>
      <pc:sldChg chg="modSp add mod modClrScheme chgLayout">
        <pc:chgData name="Kevin Ho" userId="S::kevin.ho@asapconnected.com::c5c20a64-b843-4445-84dc-80576864790e" providerId="AD" clId="Web-{CD67E511-AF16-4FDA-1B6A-A630F770F8A0}" dt="2024-02-05T23:04:02.751" v="135" actId="1076"/>
        <pc:sldMkLst>
          <pc:docMk/>
          <pc:sldMk cId="987019120" sldId="309"/>
        </pc:sldMkLst>
        <pc:spChg chg="mod ord">
          <ac:chgData name="Kevin Ho" userId="S::kevin.ho@asapconnected.com::c5c20a64-b843-4445-84dc-80576864790e" providerId="AD" clId="Web-{CD67E511-AF16-4FDA-1B6A-A630F770F8A0}" dt="2024-02-05T23:04:02.751" v="135" actId="1076"/>
          <ac:spMkLst>
            <pc:docMk/>
            <pc:sldMk cId="987019120" sldId="309"/>
            <ac:spMk id="2" creationId="{AC3EE578-5F9C-4350-9939-E744E0CC354C}"/>
          </ac:spMkLst>
        </pc:spChg>
      </pc:sldChg>
      <pc:sldChg chg="modSp add mod modClrScheme chgLayout">
        <pc:chgData name="Kevin Ho" userId="S::kevin.ho@asapconnected.com::c5c20a64-b843-4445-84dc-80576864790e" providerId="AD" clId="Web-{CD67E511-AF16-4FDA-1B6A-A630F770F8A0}" dt="2024-02-05T23:13:44.653" v="219" actId="1076"/>
        <pc:sldMkLst>
          <pc:docMk/>
          <pc:sldMk cId="2936857289" sldId="310"/>
        </pc:sldMkLst>
        <pc:spChg chg="mod">
          <ac:chgData name="Kevin Ho" userId="S::kevin.ho@asapconnected.com::c5c20a64-b843-4445-84dc-80576864790e" providerId="AD" clId="Web-{CD67E511-AF16-4FDA-1B6A-A630F770F8A0}" dt="2024-02-05T23:13:27.151" v="214" actId="20577"/>
          <ac:spMkLst>
            <pc:docMk/>
            <pc:sldMk cId="2936857289" sldId="310"/>
            <ac:spMk id="2" creationId="{C3D477A2-788A-4BBA-9CF3-B1618E32AE2F}"/>
          </ac:spMkLst>
        </pc:spChg>
        <pc:picChg chg="mod">
          <ac:chgData name="Kevin Ho" userId="S::kevin.ho@asapconnected.com::c5c20a64-b843-4445-84dc-80576864790e" providerId="AD" clId="Web-{CD67E511-AF16-4FDA-1B6A-A630F770F8A0}" dt="2024-02-05T23:13:44.653" v="219" actId="1076"/>
          <ac:picMkLst>
            <pc:docMk/>
            <pc:sldMk cId="2936857289" sldId="310"/>
            <ac:picMk id="4" creationId="{3B373E75-3DFB-4C1C-AE22-62997CCD20C3}"/>
          </ac:picMkLst>
        </pc:picChg>
      </pc:sldChg>
      <pc:sldChg chg="modSp add mod modClrScheme chgLayout">
        <pc:chgData name="Kevin Ho" userId="S::kevin.ho@asapconnected.com::c5c20a64-b843-4445-84dc-80576864790e" providerId="AD" clId="Web-{CD67E511-AF16-4FDA-1B6A-A630F770F8A0}" dt="2024-02-05T23:14:48.220" v="231" actId="1076"/>
        <pc:sldMkLst>
          <pc:docMk/>
          <pc:sldMk cId="1203889144" sldId="311"/>
        </pc:sldMkLst>
        <pc:spChg chg="mod">
          <ac:chgData name="Kevin Ho" userId="S::kevin.ho@asapconnected.com::c5c20a64-b843-4445-84dc-80576864790e" providerId="AD" clId="Web-{CD67E511-AF16-4FDA-1B6A-A630F770F8A0}" dt="2024-02-05T23:14:48.220" v="231" actId="1076"/>
          <ac:spMkLst>
            <pc:docMk/>
            <pc:sldMk cId="1203889144" sldId="311"/>
            <ac:spMk id="6" creationId="{CC4C9F37-96CF-4680-A2CC-A31E483225E5}"/>
          </ac:spMkLst>
        </pc:spChg>
        <pc:picChg chg="mod">
          <ac:chgData name="Kevin Ho" userId="S::kevin.ho@asapconnected.com::c5c20a64-b843-4445-84dc-80576864790e" providerId="AD" clId="Web-{CD67E511-AF16-4FDA-1B6A-A630F770F8A0}" dt="2024-02-05T23:14:44.157" v="230" actId="1076"/>
          <ac:picMkLst>
            <pc:docMk/>
            <pc:sldMk cId="1203889144" sldId="311"/>
            <ac:picMk id="4" creationId="{4DE2CCB2-EF01-4A05-9EBC-F8C8FE65C9FB}"/>
          </ac:picMkLst>
        </pc:picChg>
      </pc:sldChg>
      <pc:sldChg chg="add mod modClrScheme chgLayout">
        <pc:chgData name="Kevin Ho" userId="S::kevin.ho@asapconnected.com::c5c20a64-b843-4445-84dc-80576864790e" providerId="AD" clId="Web-{CD67E511-AF16-4FDA-1B6A-A630F770F8A0}" dt="2024-02-05T23:18:28.548" v="257"/>
        <pc:sldMkLst>
          <pc:docMk/>
          <pc:sldMk cId="2121052239" sldId="312"/>
        </pc:sldMkLst>
      </pc:sldChg>
      <pc:sldChg chg="add mod modClrScheme chgLayout">
        <pc:chgData name="Kevin Ho" userId="S::kevin.ho@asapconnected.com::c5c20a64-b843-4445-84dc-80576864790e" providerId="AD" clId="Web-{CD67E511-AF16-4FDA-1B6A-A630F770F8A0}" dt="2024-02-05T23:18:54.503" v="262"/>
        <pc:sldMkLst>
          <pc:docMk/>
          <pc:sldMk cId="849177989" sldId="313"/>
        </pc:sldMkLst>
      </pc:sldChg>
      <pc:sldChg chg="del">
        <pc:chgData name="Kevin Ho" userId="S::kevin.ho@asapconnected.com::c5c20a64-b843-4445-84dc-80576864790e" providerId="AD" clId="Web-{CD67E511-AF16-4FDA-1B6A-A630F770F8A0}" dt="2024-02-05T22:51:13.805" v="6"/>
        <pc:sldMkLst>
          <pc:docMk/>
          <pc:sldMk cId="3912695501" sldId="313"/>
        </pc:sldMkLst>
      </pc:sldChg>
      <pc:sldChg chg="addSp delSp modSp add mod modClrScheme chgLayout">
        <pc:chgData name="Kevin Ho" userId="S::kevin.ho@asapconnected.com::c5c20a64-b843-4445-84dc-80576864790e" providerId="AD" clId="Web-{CD67E511-AF16-4FDA-1B6A-A630F770F8A0}" dt="2024-02-05T23:25:34.438" v="285" actId="1076"/>
        <pc:sldMkLst>
          <pc:docMk/>
          <pc:sldMk cId="1207987072" sldId="314"/>
        </pc:sldMkLst>
        <pc:spChg chg="del mod">
          <ac:chgData name="Kevin Ho" userId="S::kevin.ho@asapconnected.com::c5c20a64-b843-4445-84dc-80576864790e" providerId="AD" clId="Web-{CD67E511-AF16-4FDA-1B6A-A630F770F8A0}" dt="2024-02-05T23:18:06.609" v="253"/>
          <ac:spMkLst>
            <pc:docMk/>
            <pc:sldMk cId="1207987072" sldId="314"/>
            <ac:spMk id="3" creationId="{EEA6812E-DD54-4D76-B9A0-2D5EFC165934}"/>
          </ac:spMkLst>
        </pc:spChg>
        <pc:spChg chg="add">
          <ac:chgData name="Kevin Ho" userId="S::kevin.ho@asapconnected.com::c5c20a64-b843-4445-84dc-80576864790e" providerId="AD" clId="Web-{CD67E511-AF16-4FDA-1B6A-A630F770F8A0}" dt="2024-02-05T23:18:07.078" v="254"/>
          <ac:spMkLst>
            <pc:docMk/>
            <pc:sldMk cId="1207987072" sldId="314"/>
            <ac:spMk id="5" creationId="{FDE603B0-700B-6285-5D8B-8986E1DBE15A}"/>
          </ac:spMkLst>
        </pc:spChg>
        <pc:spChg chg="del mod">
          <ac:chgData name="Kevin Ho" userId="S::kevin.ho@asapconnected.com::c5c20a64-b843-4445-84dc-80576864790e" providerId="AD" clId="Web-{CD67E511-AF16-4FDA-1B6A-A630F770F8A0}" dt="2024-02-05T23:25:23.328" v="283"/>
          <ac:spMkLst>
            <pc:docMk/>
            <pc:sldMk cId="1207987072" sldId="314"/>
            <ac:spMk id="6" creationId="{CC4C9F37-96CF-4680-A2CC-A31E483225E5}"/>
          </ac:spMkLst>
        </pc:spChg>
        <pc:spChg chg="add">
          <ac:chgData name="Kevin Ho" userId="S::kevin.ho@asapconnected.com::c5c20a64-b843-4445-84dc-80576864790e" providerId="AD" clId="Web-{CD67E511-AF16-4FDA-1B6A-A630F770F8A0}" dt="2024-02-05T23:25:23.687" v="284"/>
          <ac:spMkLst>
            <pc:docMk/>
            <pc:sldMk cId="1207987072" sldId="314"/>
            <ac:spMk id="8" creationId="{B5683C8B-E6C4-4EE4-DD86-19B9071CEA12}"/>
          </ac:spMkLst>
        </pc:spChg>
        <pc:picChg chg="mod">
          <ac:chgData name="Kevin Ho" userId="S::kevin.ho@asapconnected.com::c5c20a64-b843-4445-84dc-80576864790e" providerId="AD" clId="Web-{CD67E511-AF16-4FDA-1B6A-A630F770F8A0}" dt="2024-02-05T23:25:34.438" v="285" actId="1076"/>
          <ac:picMkLst>
            <pc:docMk/>
            <pc:sldMk cId="1207987072" sldId="314"/>
            <ac:picMk id="4" creationId="{4B3858CB-2F5B-F5A7-B132-DC2592DFE464}"/>
          </ac:picMkLst>
        </pc:picChg>
      </pc:sldChg>
      <pc:sldChg chg="del">
        <pc:chgData name="Kevin Ho" userId="S::kevin.ho@asapconnected.com::c5c20a64-b843-4445-84dc-80576864790e" providerId="AD" clId="Web-{CD67E511-AF16-4FDA-1B6A-A630F770F8A0}" dt="2024-02-05T22:51:13.805" v="9"/>
        <pc:sldMkLst>
          <pc:docMk/>
          <pc:sldMk cId="1809564031" sldId="314"/>
        </pc:sldMkLst>
      </pc:sldChg>
      <pc:sldChg chg="del">
        <pc:chgData name="Kevin Ho" userId="S::kevin.ho@asapconnected.com::c5c20a64-b843-4445-84dc-80576864790e" providerId="AD" clId="Web-{CD67E511-AF16-4FDA-1B6A-A630F770F8A0}" dt="2024-02-05T22:51:13.805" v="8"/>
        <pc:sldMkLst>
          <pc:docMk/>
          <pc:sldMk cId="3737190844" sldId="315"/>
        </pc:sldMkLst>
      </pc:sldChg>
      <pc:sldChg chg="del">
        <pc:chgData name="Kevin Ho" userId="S::kevin.ho@asapconnected.com::c5c20a64-b843-4445-84dc-80576864790e" providerId="AD" clId="Web-{CD67E511-AF16-4FDA-1B6A-A630F770F8A0}" dt="2024-02-05T22:51:13.805" v="7"/>
        <pc:sldMkLst>
          <pc:docMk/>
          <pc:sldMk cId="1549691183" sldId="316"/>
        </pc:sldMkLst>
      </pc:sldChg>
      <pc:sldChg chg="add mod modClrScheme chgLayout">
        <pc:chgData name="Kevin Ho" userId="S::kevin.ho@asapconnected.com::c5c20a64-b843-4445-84dc-80576864790e" providerId="AD" clId="Web-{CD67E511-AF16-4FDA-1B6A-A630F770F8A0}" dt="2024-02-05T23:18:54.706" v="263"/>
        <pc:sldMkLst>
          <pc:docMk/>
          <pc:sldMk cId="1657659651" sldId="316"/>
        </pc:sldMkLst>
      </pc:sldChg>
      <pc:sldChg chg="del">
        <pc:chgData name="Kevin Ho" userId="S::kevin.ho@asapconnected.com::c5c20a64-b843-4445-84dc-80576864790e" providerId="AD" clId="Web-{CD67E511-AF16-4FDA-1B6A-A630F770F8A0}" dt="2024-02-05T22:51:13.805" v="12"/>
        <pc:sldMkLst>
          <pc:docMk/>
          <pc:sldMk cId="217003439" sldId="317"/>
        </pc:sldMkLst>
      </pc:sldChg>
      <pc:sldChg chg="modSp add mod modClrScheme chgLayout">
        <pc:chgData name="Kevin Ho" userId="S::kevin.ho@asapconnected.com::c5c20a64-b843-4445-84dc-80576864790e" providerId="AD" clId="Web-{CD67E511-AF16-4FDA-1B6A-A630F770F8A0}" dt="2024-02-05T23:21:25.280" v="280" actId="1076"/>
        <pc:sldMkLst>
          <pc:docMk/>
          <pc:sldMk cId="348744692" sldId="317"/>
        </pc:sldMkLst>
        <pc:spChg chg="mod ord">
          <ac:chgData name="Kevin Ho" userId="S::kevin.ho@asapconnected.com::c5c20a64-b843-4445-84dc-80576864790e" providerId="AD" clId="Web-{CD67E511-AF16-4FDA-1B6A-A630F770F8A0}" dt="2024-02-05T23:00:53.441" v="117" actId="1076"/>
          <ac:spMkLst>
            <pc:docMk/>
            <pc:sldMk cId="348744692" sldId="317"/>
            <ac:spMk id="2" creationId="{9D03F6BB-8300-4C14-8832-AF010E84D309}"/>
          </ac:spMkLst>
        </pc:spChg>
        <pc:picChg chg="mod ord modCrop">
          <ac:chgData name="Kevin Ho" userId="S::kevin.ho@asapconnected.com::c5c20a64-b843-4445-84dc-80576864790e" providerId="AD" clId="Web-{CD67E511-AF16-4FDA-1B6A-A630F770F8A0}" dt="2024-02-05T23:21:19.029" v="278" actId="1076"/>
          <ac:picMkLst>
            <pc:docMk/>
            <pc:sldMk cId="348744692" sldId="317"/>
            <ac:picMk id="4" creationId="{F43B756F-33E6-4F73-B90F-AE70CE3A999D}"/>
          </ac:picMkLst>
        </pc:picChg>
        <pc:picChg chg="mod">
          <ac:chgData name="Kevin Ho" userId="S::kevin.ho@asapconnected.com::c5c20a64-b843-4445-84dc-80576864790e" providerId="AD" clId="Web-{CD67E511-AF16-4FDA-1B6A-A630F770F8A0}" dt="2024-02-05T23:21:25.280" v="279" actId="1076"/>
          <ac:picMkLst>
            <pc:docMk/>
            <pc:sldMk cId="348744692" sldId="317"/>
            <ac:picMk id="8" creationId="{03FF5035-5308-4EBE-9167-C0F4B9A674A7}"/>
          </ac:picMkLst>
        </pc:picChg>
        <pc:picChg chg="mod">
          <ac:chgData name="Kevin Ho" userId="S::kevin.ho@asapconnected.com::c5c20a64-b843-4445-84dc-80576864790e" providerId="AD" clId="Web-{CD67E511-AF16-4FDA-1B6A-A630F770F8A0}" dt="2024-02-05T23:21:25.280" v="280" actId="1076"/>
          <ac:picMkLst>
            <pc:docMk/>
            <pc:sldMk cId="348744692" sldId="317"/>
            <ac:picMk id="9" creationId="{79E94E1B-817F-4C85-9110-08493085032A}"/>
          </ac:picMkLst>
        </pc:picChg>
      </pc:sldChg>
      <pc:sldChg chg="modSp add mod modClrScheme chgLayout">
        <pc:chgData name="Kevin Ho" userId="S::kevin.ho@asapconnected.com::c5c20a64-b843-4445-84dc-80576864790e" providerId="AD" clId="Web-{CD67E511-AF16-4FDA-1B6A-A630F770F8A0}" dt="2024-02-05T23:20:27.041" v="275" actId="1076"/>
        <pc:sldMkLst>
          <pc:docMk/>
          <pc:sldMk cId="313469204" sldId="318"/>
        </pc:sldMkLst>
        <pc:spChg chg="mod ord">
          <ac:chgData name="Kevin Ho" userId="S::kevin.ho@asapconnected.com::c5c20a64-b843-4445-84dc-80576864790e" providerId="AD" clId="Web-{CD67E511-AF16-4FDA-1B6A-A630F770F8A0}" dt="2024-02-05T22:59:54.749" v="108" actId="1076"/>
          <ac:spMkLst>
            <pc:docMk/>
            <pc:sldMk cId="313469204" sldId="318"/>
            <ac:spMk id="2" creationId="{9D03F6BB-8300-4C14-8832-AF010E84D309}"/>
          </ac:spMkLst>
        </pc:spChg>
        <pc:picChg chg="mod ord">
          <ac:chgData name="Kevin Ho" userId="S::kevin.ho@asapconnected.com::c5c20a64-b843-4445-84dc-80576864790e" providerId="AD" clId="Web-{CD67E511-AF16-4FDA-1B6A-A630F770F8A0}" dt="2024-02-05T23:20:27.041" v="275" actId="1076"/>
          <ac:picMkLst>
            <pc:docMk/>
            <pc:sldMk cId="313469204" sldId="318"/>
            <ac:picMk id="4" creationId="{F1BD21A3-EE19-468B-A1B1-0C8DE2D1A513}"/>
          </ac:picMkLst>
        </pc:picChg>
      </pc:sldChg>
      <pc:sldChg chg="del">
        <pc:chgData name="Kevin Ho" userId="S::kevin.ho@asapconnected.com::c5c20a64-b843-4445-84dc-80576864790e" providerId="AD" clId="Web-{CD67E511-AF16-4FDA-1B6A-A630F770F8A0}" dt="2024-02-05T22:51:13.805" v="5"/>
        <pc:sldMkLst>
          <pc:docMk/>
          <pc:sldMk cId="3102552781" sldId="318"/>
        </pc:sldMkLst>
      </pc:sldChg>
      <pc:sldChg chg="del">
        <pc:chgData name="Kevin Ho" userId="S::kevin.ho@asapconnected.com::c5c20a64-b843-4445-84dc-80576864790e" providerId="AD" clId="Web-{CD67E511-AF16-4FDA-1B6A-A630F770F8A0}" dt="2024-02-05T22:51:13.805" v="3"/>
        <pc:sldMkLst>
          <pc:docMk/>
          <pc:sldMk cId="854962724" sldId="319"/>
        </pc:sldMkLst>
      </pc:sldChg>
      <pc:sldChg chg="modSp add mod modClrScheme chgLayout">
        <pc:chgData name="Kevin Ho" userId="S::kevin.ho@asapconnected.com::c5c20a64-b843-4445-84dc-80576864790e" providerId="AD" clId="Web-{CD67E511-AF16-4FDA-1B6A-A630F770F8A0}" dt="2024-02-05T23:00:12.375" v="110" actId="1076"/>
        <pc:sldMkLst>
          <pc:docMk/>
          <pc:sldMk cId="3978169339" sldId="319"/>
        </pc:sldMkLst>
        <pc:spChg chg="mod ord">
          <ac:chgData name="Kevin Ho" userId="S::kevin.ho@asapconnected.com::c5c20a64-b843-4445-84dc-80576864790e" providerId="AD" clId="Web-{CD67E511-AF16-4FDA-1B6A-A630F770F8A0}" dt="2024-02-05T23:00:08.953" v="109" actId="1076"/>
          <ac:spMkLst>
            <pc:docMk/>
            <pc:sldMk cId="3978169339" sldId="319"/>
            <ac:spMk id="2" creationId="{9D03F6BB-8300-4C14-8832-AF010E84D309}"/>
          </ac:spMkLst>
        </pc:spChg>
        <pc:spChg chg="mod">
          <ac:chgData name="Kevin Ho" userId="S::kevin.ho@asapconnected.com::c5c20a64-b843-4445-84dc-80576864790e" providerId="AD" clId="Web-{CD67E511-AF16-4FDA-1B6A-A630F770F8A0}" dt="2024-02-05T23:00:12.375" v="110" actId="1076"/>
          <ac:spMkLst>
            <pc:docMk/>
            <pc:sldMk cId="3978169339" sldId="319"/>
            <ac:spMk id="6" creationId="{BE1BE84E-AC6D-429F-B94B-5F1E9C555207}"/>
          </ac:spMkLst>
        </pc:spChg>
        <pc:picChg chg="mod ord">
          <ac:chgData name="Kevin Ho" userId="S::kevin.ho@asapconnected.com::c5c20a64-b843-4445-84dc-80576864790e" providerId="AD" clId="Web-{CD67E511-AF16-4FDA-1B6A-A630F770F8A0}" dt="2024-02-05T22:59:31.216" v="105" actId="1076"/>
          <ac:picMkLst>
            <pc:docMk/>
            <pc:sldMk cId="3978169339" sldId="319"/>
            <ac:picMk id="4" creationId="{06CCC578-FABC-4B59-9C35-9E72CE21F98B}"/>
          </ac:picMkLst>
        </pc:picChg>
      </pc:sldChg>
      <pc:sldChg chg="del">
        <pc:chgData name="Kevin Ho" userId="S::kevin.ho@asapconnected.com::c5c20a64-b843-4445-84dc-80576864790e" providerId="AD" clId="Web-{CD67E511-AF16-4FDA-1B6A-A630F770F8A0}" dt="2024-02-05T22:51:13.805" v="4"/>
        <pc:sldMkLst>
          <pc:docMk/>
          <pc:sldMk cId="2701233258" sldId="320"/>
        </pc:sldMkLst>
      </pc:sldChg>
      <pc:sldChg chg="modSp add mod modClrScheme chgLayout">
        <pc:chgData name="Kevin Ho" userId="S::kevin.ho@asapconnected.com::c5c20a64-b843-4445-84dc-80576864790e" providerId="AD" clId="Web-{CD67E511-AF16-4FDA-1B6A-A630F770F8A0}" dt="2024-02-05T22:58:41.588" v="96" actId="1076"/>
        <pc:sldMkLst>
          <pc:docMk/>
          <pc:sldMk cId="4039909606" sldId="320"/>
        </pc:sldMkLst>
        <pc:spChg chg="mod ord">
          <ac:chgData name="Kevin Ho" userId="S::kevin.ho@asapconnected.com::c5c20a64-b843-4445-84dc-80576864790e" providerId="AD" clId="Web-{CD67E511-AF16-4FDA-1B6A-A630F770F8A0}" dt="2024-02-05T22:58:41.588" v="96" actId="1076"/>
          <ac:spMkLst>
            <pc:docMk/>
            <pc:sldMk cId="4039909606" sldId="320"/>
            <ac:spMk id="2" creationId="{9D03F6BB-8300-4C14-8832-AF010E84D309}"/>
          </ac:spMkLst>
        </pc:spChg>
        <pc:picChg chg="mod ord">
          <ac:chgData name="Kevin Ho" userId="S::kevin.ho@asapconnected.com::c5c20a64-b843-4445-84dc-80576864790e" providerId="AD" clId="Web-{CD67E511-AF16-4FDA-1B6A-A630F770F8A0}" dt="2024-02-05T22:58:38.666" v="95" actId="1076"/>
          <ac:picMkLst>
            <pc:docMk/>
            <pc:sldMk cId="4039909606" sldId="320"/>
            <ac:picMk id="4" creationId="{E2448BF9-ED24-4EA6-A6F6-90C11A0E5C13}"/>
          </ac:picMkLst>
        </pc:picChg>
      </pc:sldChg>
      <pc:sldChg chg="addSp delSp modSp">
        <pc:chgData name="Kevin Ho" userId="S::kevin.ho@asapconnected.com::c5c20a64-b843-4445-84dc-80576864790e" providerId="AD" clId="Web-{CD67E511-AF16-4FDA-1B6A-A630F770F8A0}" dt="2024-02-05T22:53:17.377" v="24"/>
        <pc:sldMkLst>
          <pc:docMk/>
          <pc:sldMk cId="2455953787" sldId="321"/>
        </pc:sldMkLst>
        <pc:spChg chg="del">
          <ac:chgData name="Kevin Ho" userId="S::kevin.ho@asapconnected.com::c5c20a64-b843-4445-84dc-80576864790e" providerId="AD" clId="Web-{CD67E511-AF16-4FDA-1B6A-A630F770F8A0}" dt="2024-02-05T22:51:37.885" v="13"/>
          <ac:spMkLst>
            <pc:docMk/>
            <pc:sldMk cId="2455953787" sldId="321"/>
            <ac:spMk id="2" creationId="{BA2FB0B5-08C7-117C-281B-9C5390BEF797}"/>
          </ac:spMkLst>
        </pc:spChg>
        <pc:spChg chg="add del mod">
          <ac:chgData name="Kevin Ho" userId="S::kevin.ho@asapconnected.com::c5c20a64-b843-4445-84dc-80576864790e" providerId="AD" clId="Web-{CD67E511-AF16-4FDA-1B6A-A630F770F8A0}" dt="2024-02-05T22:52:21.842" v="20"/>
          <ac:spMkLst>
            <pc:docMk/>
            <pc:sldMk cId="2455953787" sldId="321"/>
            <ac:spMk id="4" creationId="{4EC9879B-647D-E86D-09A6-6117A2701F68}"/>
          </ac:spMkLst>
        </pc:spChg>
        <pc:spChg chg="add mod">
          <ac:chgData name="Kevin Ho" userId="S::kevin.ho@asapconnected.com::c5c20a64-b843-4445-84dc-80576864790e" providerId="AD" clId="Web-{CD67E511-AF16-4FDA-1B6A-A630F770F8A0}" dt="2024-02-05T22:52:31.030" v="22" actId="20577"/>
          <ac:spMkLst>
            <pc:docMk/>
            <pc:sldMk cId="2455953787" sldId="321"/>
            <ac:spMk id="5" creationId="{9A383DE1-CE55-A24E-AD7F-C5FBFDF8F544}"/>
          </ac:spMkLst>
        </pc:spChg>
        <pc:spChg chg="add mod">
          <ac:chgData name="Kevin Ho" userId="S::kevin.ho@asapconnected.com::c5c20a64-b843-4445-84dc-80576864790e" providerId="AD" clId="Web-{CD67E511-AF16-4FDA-1B6A-A630F770F8A0}" dt="2024-02-05T22:51:49.855" v="16" actId="20577"/>
          <ac:spMkLst>
            <pc:docMk/>
            <pc:sldMk cId="2455953787" sldId="321"/>
            <ac:spMk id="6" creationId="{534A0A81-CA5D-724E-8871-B223C5EB7192}"/>
          </ac:spMkLst>
        </pc:spChg>
        <pc:spChg chg="add del">
          <ac:chgData name="Kevin Ho" userId="S::kevin.ho@asapconnected.com::c5c20a64-b843-4445-84dc-80576864790e" providerId="AD" clId="Web-{CD67E511-AF16-4FDA-1B6A-A630F770F8A0}" dt="2024-02-05T22:53:17.377" v="24"/>
          <ac:spMkLst>
            <pc:docMk/>
            <pc:sldMk cId="2455953787" sldId="321"/>
            <ac:spMk id="7" creationId="{9A383DE1-CE55-A24E-AD7F-C5FBFDF8F544}"/>
          </ac:spMkLst>
        </pc:spChg>
        <pc:spChg chg="add del">
          <ac:chgData name="Kevin Ho" userId="S::kevin.ho@asapconnected.com::c5c20a64-b843-4445-84dc-80576864790e" providerId="AD" clId="Web-{CD67E511-AF16-4FDA-1B6A-A630F770F8A0}" dt="2024-02-05T22:53:17.377" v="24"/>
          <ac:spMkLst>
            <pc:docMk/>
            <pc:sldMk cId="2455953787" sldId="321"/>
            <ac:spMk id="8" creationId="{534A0A81-CA5D-724E-8871-B223C5EB7192}"/>
          </ac:spMkLst>
        </pc:spChg>
      </pc:sldChg>
      <pc:sldChg chg="addSp delSp modSp add mod modClrScheme chgLayout">
        <pc:chgData name="Kevin Ho" userId="S::kevin.ho@asapconnected.com::c5c20a64-b843-4445-84dc-80576864790e" providerId="AD" clId="Web-{CD67E511-AF16-4FDA-1B6A-A630F770F8A0}" dt="2024-02-05T23:17:28.638" v="251" actId="1076"/>
        <pc:sldMkLst>
          <pc:docMk/>
          <pc:sldMk cId="698962671" sldId="322"/>
        </pc:sldMkLst>
        <pc:spChg chg="mod ord">
          <ac:chgData name="Kevin Ho" userId="S::kevin.ho@asapconnected.com::c5c20a64-b843-4445-84dc-80576864790e" providerId="AD" clId="Web-{CD67E511-AF16-4FDA-1B6A-A630F770F8A0}" dt="2024-02-05T23:17:06.886" v="245" actId="1076"/>
          <ac:spMkLst>
            <pc:docMk/>
            <pc:sldMk cId="698962671" sldId="322"/>
            <ac:spMk id="2" creationId="{ED75AF39-711A-4C3D-A7FF-DFA6680A3DD0}"/>
          </ac:spMkLst>
        </pc:spChg>
        <pc:spChg chg="mod">
          <ac:chgData name="Kevin Ho" userId="S::kevin.ho@asapconnected.com::c5c20a64-b843-4445-84dc-80576864790e" providerId="AD" clId="Web-{CD67E511-AF16-4FDA-1B6A-A630F770F8A0}" dt="2024-02-05T23:10:45.421" v="190" actId="20577"/>
          <ac:spMkLst>
            <pc:docMk/>
            <pc:sldMk cId="698962671" sldId="322"/>
            <ac:spMk id="5" creationId="{3DE067AE-68A2-4CEC-931B-FBC9BFE7FCCC}"/>
          </ac:spMkLst>
        </pc:spChg>
        <pc:picChg chg="add mod modCrop">
          <ac:chgData name="Kevin Ho" userId="S::kevin.ho@asapconnected.com::c5c20a64-b843-4445-84dc-80576864790e" providerId="AD" clId="Web-{CD67E511-AF16-4FDA-1B6A-A630F770F8A0}" dt="2024-02-05T23:17:28.638" v="251" actId="1076"/>
          <ac:picMkLst>
            <pc:docMk/>
            <pc:sldMk cId="698962671" sldId="322"/>
            <ac:picMk id="3" creationId="{4680C665-76EA-B28B-F521-8875942F5D02}"/>
          </ac:picMkLst>
        </pc:picChg>
        <pc:picChg chg="del mod">
          <ac:chgData name="Kevin Ho" userId="S::kevin.ho@asapconnected.com::c5c20a64-b843-4445-84dc-80576864790e" providerId="AD" clId="Web-{CD67E511-AF16-4FDA-1B6A-A630F770F8A0}" dt="2024-02-05T23:16:39.415" v="239"/>
          <ac:picMkLst>
            <pc:docMk/>
            <pc:sldMk cId="698962671" sldId="322"/>
            <ac:picMk id="7" creationId="{B9B2A58B-CF9F-14E7-2844-9B6372D0C05A}"/>
          </ac:picMkLst>
        </pc:picChg>
      </pc:sldChg>
      <pc:sldChg chg="del">
        <pc:chgData name="Kevin Ho" userId="S::kevin.ho@asapconnected.com::c5c20a64-b843-4445-84dc-80576864790e" providerId="AD" clId="Web-{CD67E511-AF16-4FDA-1B6A-A630F770F8A0}" dt="2024-02-05T22:51:13.805" v="11"/>
        <pc:sldMkLst>
          <pc:docMk/>
          <pc:sldMk cId="1528258715" sldId="322"/>
        </pc:sldMkLst>
      </pc:sldChg>
      <pc:sldChg chg="del">
        <pc:chgData name="Kevin Ho" userId="S::kevin.ho@asapconnected.com::c5c20a64-b843-4445-84dc-80576864790e" providerId="AD" clId="Web-{CD67E511-AF16-4FDA-1B6A-A630F770F8A0}" dt="2024-02-05T22:51:13.790" v="2"/>
        <pc:sldMkLst>
          <pc:docMk/>
          <pc:sldMk cId="3846719707" sldId="323"/>
        </pc:sldMkLst>
      </pc:sldChg>
      <pc:sldChg chg="del">
        <pc:chgData name="Kevin Ho" userId="S::kevin.ho@asapconnected.com::c5c20a64-b843-4445-84dc-80576864790e" providerId="AD" clId="Web-{CD67E511-AF16-4FDA-1B6A-A630F770F8A0}" dt="2024-02-05T22:51:13.790" v="1"/>
        <pc:sldMkLst>
          <pc:docMk/>
          <pc:sldMk cId="1444969017" sldId="324"/>
        </pc:sldMkLst>
      </pc:sldChg>
      <pc:sldChg chg="modSp add mod modClrScheme chgLayout">
        <pc:chgData name="Kevin Ho" userId="S::kevin.ho@asapconnected.com::c5c20a64-b843-4445-84dc-80576864790e" providerId="AD" clId="Web-{CD67E511-AF16-4FDA-1B6A-A630F770F8A0}" dt="2024-02-05T23:09:11.742" v="172" actId="1076"/>
        <pc:sldMkLst>
          <pc:docMk/>
          <pc:sldMk cId="2691651896" sldId="324"/>
        </pc:sldMkLst>
        <pc:spChg chg="mod">
          <ac:chgData name="Kevin Ho" userId="S::kevin.ho@asapconnected.com::c5c20a64-b843-4445-84dc-80576864790e" providerId="AD" clId="Web-{CD67E511-AF16-4FDA-1B6A-A630F770F8A0}" dt="2024-02-05T23:09:02.711" v="170" actId="20577"/>
          <ac:spMkLst>
            <pc:docMk/>
            <pc:sldMk cId="2691651896" sldId="324"/>
            <ac:spMk id="3" creationId="{4A13DB22-02CC-41DD-A97A-F2D48B35B290}"/>
          </ac:spMkLst>
        </pc:spChg>
        <pc:grpChg chg="mod">
          <ac:chgData name="Kevin Ho" userId="S::kevin.ho@asapconnected.com::c5c20a64-b843-4445-84dc-80576864790e" providerId="AD" clId="Web-{CD67E511-AF16-4FDA-1B6A-A630F770F8A0}" dt="2024-02-05T23:09:11.742" v="172" actId="1076"/>
          <ac:grpSpMkLst>
            <pc:docMk/>
            <pc:sldMk cId="2691651896" sldId="324"/>
            <ac:grpSpMk id="7" creationId="{4C8668B6-599D-42FA-A075-E7DFF832D505}"/>
          </ac:grpSpMkLst>
        </pc:grpChg>
      </pc:sldChg>
      <pc:sldChg chg="del">
        <pc:chgData name="Kevin Ho" userId="S::kevin.ho@asapconnected.com::c5c20a64-b843-4445-84dc-80576864790e" providerId="AD" clId="Web-{CD67E511-AF16-4FDA-1B6A-A630F770F8A0}" dt="2024-02-05T22:51:13.790" v="0"/>
        <pc:sldMkLst>
          <pc:docMk/>
          <pc:sldMk cId="95683674" sldId="325"/>
        </pc:sldMkLst>
      </pc:sldChg>
      <pc:sldChg chg="modSp add mod modClrScheme chgLayout">
        <pc:chgData name="Kevin Ho" userId="S::kevin.ho@asapconnected.com::c5c20a64-b843-4445-84dc-80576864790e" providerId="AD" clId="Web-{CD67E511-AF16-4FDA-1B6A-A630F770F8A0}" dt="2024-02-05T23:09:17.493" v="173" actId="20577"/>
        <pc:sldMkLst>
          <pc:docMk/>
          <pc:sldMk cId="2832218484" sldId="325"/>
        </pc:sldMkLst>
        <pc:spChg chg="mod">
          <ac:chgData name="Kevin Ho" userId="S::kevin.ho@asapconnected.com::c5c20a64-b843-4445-84dc-80576864790e" providerId="AD" clId="Web-{CD67E511-AF16-4FDA-1B6A-A630F770F8A0}" dt="2024-02-05T23:09:17.493" v="173" actId="20577"/>
          <ac:spMkLst>
            <pc:docMk/>
            <pc:sldMk cId="2832218484" sldId="325"/>
            <ac:spMk id="3" creationId="{4A13DB22-02CC-41DD-A97A-F2D48B35B290}"/>
          </ac:spMkLst>
        </pc:spChg>
        <pc:picChg chg="mod modCrop">
          <ac:chgData name="Kevin Ho" userId="S::kevin.ho@asapconnected.com::c5c20a64-b843-4445-84dc-80576864790e" providerId="AD" clId="Web-{CD67E511-AF16-4FDA-1B6A-A630F770F8A0}" dt="2024-02-05T23:07:43.174" v="158"/>
          <ac:picMkLst>
            <pc:docMk/>
            <pc:sldMk cId="2832218484" sldId="325"/>
            <ac:picMk id="4" creationId="{6D46AD1E-BACE-4562-BAEE-748FCCEED7F3}"/>
          </ac:picMkLst>
        </pc:picChg>
      </pc:sldChg>
      <pc:sldChg chg="modSp add mod modClrScheme chgLayout">
        <pc:chgData name="Kevin Ho" userId="S::kevin.ho@asapconnected.com::c5c20a64-b843-4445-84dc-80576864790e" providerId="AD" clId="Web-{CD67E511-AF16-4FDA-1B6A-A630F770F8A0}" dt="2024-02-05T23:10:02.402" v="180" actId="1076"/>
        <pc:sldMkLst>
          <pc:docMk/>
          <pc:sldMk cId="2133265867" sldId="327"/>
        </pc:sldMkLst>
        <pc:spChg chg="mod ord">
          <ac:chgData name="Kevin Ho" userId="S::kevin.ho@asapconnected.com::c5c20a64-b843-4445-84dc-80576864790e" providerId="AD" clId="Web-{CD67E511-AF16-4FDA-1B6A-A630F770F8A0}" dt="2024-02-05T23:09:51.073" v="179" actId="1076"/>
          <ac:spMkLst>
            <pc:docMk/>
            <pc:sldMk cId="2133265867" sldId="327"/>
            <ac:spMk id="2" creationId="{1EADAC67-8383-4642-BF8A-66C8D3F7BBCE}"/>
          </ac:spMkLst>
        </pc:spChg>
        <pc:picChg chg="mod">
          <ac:chgData name="Kevin Ho" userId="S::kevin.ho@asapconnected.com::c5c20a64-b843-4445-84dc-80576864790e" providerId="AD" clId="Web-{CD67E511-AF16-4FDA-1B6A-A630F770F8A0}" dt="2024-02-05T23:10:02.402" v="180" actId="1076"/>
          <ac:picMkLst>
            <pc:docMk/>
            <pc:sldMk cId="2133265867" sldId="327"/>
            <ac:picMk id="5" creationId="{54CA72AC-E366-4C2B-B488-DD49880EC071}"/>
          </ac:picMkLst>
        </pc:picChg>
      </pc:sldChg>
      <pc:sldChg chg="modSp add mod modClrScheme chgLayout">
        <pc:chgData name="Kevin Ho" userId="S::kevin.ho@asapconnected.com::c5c20a64-b843-4445-84dc-80576864790e" providerId="AD" clId="Web-{CD67E511-AF16-4FDA-1B6A-A630F770F8A0}" dt="2024-02-05T22:58:24.086" v="92" actId="1076"/>
        <pc:sldMkLst>
          <pc:docMk/>
          <pc:sldMk cId="2622528463" sldId="328"/>
        </pc:sldMkLst>
        <pc:spChg chg="mod ord">
          <ac:chgData name="Kevin Ho" userId="S::kevin.ho@asapconnected.com::c5c20a64-b843-4445-84dc-80576864790e" providerId="AD" clId="Web-{CD67E511-AF16-4FDA-1B6A-A630F770F8A0}" dt="2024-02-05T22:57:35.317" v="78" actId="1076"/>
          <ac:spMkLst>
            <pc:docMk/>
            <pc:sldMk cId="2622528463" sldId="328"/>
            <ac:spMk id="2" creationId="{C2E033B9-5458-4299-A66C-FA5F87166DEF}"/>
          </ac:spMkLst>
        </pc:spChg>
        <pc:picChg chg="mod ord">
          <ac:chgData name="Kevin Ho" userId="S::kevin.ho@asapconnected.com::c5c20a64-b843-4445-84dc-80576864790e" providerId="AD" clId="Web-{CD67E511-AF16-4FDA-1B6A-A630F770F8A0}" dt="2024-02-05T22:58:24.086" v="92" actId="1076"/>
          <ac:picMkLst>
            <pc:docMk/>
            <pc:sldMk cId="2622528463" sldId="328"/>
            <ac:picMk id="6" creationId="{8F826F95-5638-49FE-B848-00E1154FB525}"/>
          </ac:picMkLst>
        </pc:picChg>
      </pc:sldChg>
      <pc:sldChg chg="modSp add mod modClrScheme chgLayout">
        <pc:chgData name="Kevin Ho" userId="S::kevin.ho@asapconnected.com::c5c20a64-b843-4445-84dc-80576864790e" providerId="AD" clId="Web-{CD67E511-AF16-4FDA-1B6A-A630F770F8A0}" dt="2024-02-05T23:10:49.515" v="191" actId="20577"/>
        <pc:sldMkLst>
          <pc:docMk/>
          <pc:sldMk cId="332041070" sldId="329"/>
        </pc:sldMkLst>
        <pc:spChg chg="mod">
          <ac:chgData name="Kevin Ho" userId="S::kevin.ho@asapconnected.com::c5c20a64-b843-4445-84dc-80576864790e" providerId="AD" clId="Web-{CD67E511-AF16-4FDA-1B6A-A630F770F8A0}" dt="2024-02-05T23:10:49.515" v="191" actId="20577"/>
          <ac:spMkLst>
            <pc:docMk/>
            <pc:sldMk cId="332041070" sldId="329"/>
            <ac:spMk id="5" creationId="{632C41F7-D615-48DF-8514-50A1EC9725A0}"/>
          </ac:spMkLst>
        </pc:spChg>
        <pc:picChg chg="mod ord">
          <ac:chgData name="Kevin Ho" userId="S::kevin.ho@asapconnected.com::c5c20a64-b843-4445-84dc-80576864790e" providerId="AD" clId="Web-{CD67E511-AF16-4FDA-1B6A-A630F770F8A0}" dt="2024-02-05T23:10:35.155" v="185"/>
          <ac:picMkLst>
            <pc:docMk/>
            <pc:sldMk cId="332041070" sldId="329"/>
            <ac:picMk id="6" creationId="{124CF2BD-3CC4-4AFE-B223-8C0EBCA482F7}"/>
          </ac:picMkLst>
        </pc:picChg>
      </pc:sldChg>
      <pc:sldChg chg="modSp add mod modClrScheme chgLayout">
        <pc:chgData name="Kevin Ho" userId="S::kevin.ho@asapconnected.com::c5c20a64-b843-4445-84dc-80576864790e" providerId="AD" clId="Web-{CD67E511-AF16-4FDA-1B6A-A630F770F8A0}" dt="2024-02-05T23:10:56.016" v="193" actId="20577"/>
        <pc:sldMkLst>
          <pc:docMk/>
          <pc:sldMk cId="1713304942" sldId="330"/>
        </pc:sldMkLst>
        <pc:spChg chg="mod">
          <ac:chgData name="Kevin Ho" userId="S::kevin.ho@asapconnected.com::c5c20a64-b843-4445-84dc-80576864790e" providerId="AD" clId="Web-{CD67E511-AF16-4FDA-1B6A-A630F770F8A0}" dt="2024-02-05T23:10:56.016" v="193" actId="20577"/>
          <ac:spMkLst>
            <pc:docMk/>
            <pc:sldMk cId="1713304942" sldId="330"/>
            <ac:spMk id="8" creationId="{4CC7CBB4-C51C-4895-BDBD-83424F3D741A}"/>
          </ac:spMkLst>
        </pc:spChg>
        <pc:picChg chg="mod ord">
          <ac:chgData name="Kevin Ho" userId="S::kevin.ho@asapconnected.com::c5c20a64-b843-4445-84dc-80576864790e" providerId="AD" clId="Web-{CD67E511-AF16-4FDA-1B6A-A630F770F8A0}" dt="2024-02-05T23:10:34.842" v="184"/>
          <ac:picMkLst>
            <pc:docMk/>
            <pc:sldMk cId="1713304942" sldId="330"/>
            <ac:picMk id="4" creationId="{ACE4F96F-936D-4429-855F-95EE07043692}"/>
          </ac:picMkLst>
        </pc:picChg>
      </pc:sldChg>
      <pc:sldChg chg="modSp add mod modClrScheme chgLayout">
        <pc:chgData name="Kevin Ho" userId="S::kevin.ho@asapconnected.com::c5c20a64-b843-4445-84dc-80576864790e" providerId="AD" clId="Web-{CD67E511-AF16-4FDA-1B6A-A630F770F8A0}" dt="2024-02-05T23:12:27.897" v="200" actId="1076"/>
        <pc:sldMkLst>
          <pc:docMk/>
          <pc:sldMk cId="3226769995" sldId="331"/>
        </pc:sldMkLst>
        <pc:spChg chg="mod ord">
          <ac:chgData name="Kevin Ho" userId="S::kevin.ho@asapconnected.com::c5c20a64-b843-4445-84dc-80576864790e" providerId="AD" clId="Web-{CD67E511-AF16-4FDA-1B6A-A630F770F8A0}" dt="2024-02-05T23:12:27.897" v="200" actId="1076"/>
          <ac:spMkLst>
            <pc:docMk/>
            <pc:sldMk cId="3226769995" sldId="331"/>
            <ac:spMk id="2" creationId="{26297DE1-AAE6-4939-B035-ECD331A135DD}"/>
          </ac:spMkLst>
        </pc:spChg>
        <pc:picChg chg="mod ord">
          <ac:chgData name="Kevin Ho" userId="S::kevin.ho@asapconnected.com::c5c20a64-b843-4445-84dc-80576864790e" providerId="AD" clId="Web-{CD67E511-AF16-4FDA-1B6A-A630F770F8A0}" dt="2024-02-05T23:12:20.959" v="199" actId="1076"/>
          <ac:picMkLst>
            <pc:docMk/>
            <pc:sldMk cId="3226769995" sldId="331"/>
            <ac:picMk id="4" creationId="{C21D9CD9-D44A-47D0-B43F-9E50CA68B813}"/>
          </ac:picMkLst>
        </pc:picChg>
      </pc:sldChg>
      <pc:sldChg chg="modSp add mod modClrScheme chgLayout">
        <pc:chgData name="Kevin Ho" userId="S::kevin.ho@asapconnected.com::c5c20a64-b843-4445-84dc-80576864790e" providerId="AD" clId="Web-{CD67E511-AF16-4FDA-1B6A-A630F770F8A0}" dt="2024-02-05T23:12:11.052" v="196" actId="20577"/>
        <pc:sldMkLst>
          <pc:docMk/>
          <pc:sldMk cId="2847357607" sldId="332"/>
        </pc:sldMkLst>
        <pc:spChg chg="mod">
          <ac:chgData name="Kevin Ho" userId="S::kevin.ho@asapconnected.com::c5c20a64-b843-4445-84dc-80576864790e" providerId="AD" clId="Web-{CD67E511-AF16-4FDA-1B6A-A630F770F8A0}" dt="2024-02-05T23:12:11.052" v="196" actId="20577"/>
          <ac:spMkLst>
            <pc:docMk/>
            <pc:sldMk cId="2847357607" sldId="332"/>
            <ac:spMk id="7" creationId="{37C7922B-AB4B-4822-BF1E-F6C677B32D37}"/>
          </ac:spMkLst>
        </pc:spChg>
      </pc:sldChg>
      <pc:sldMasterChg chg="addSldLayout">
        <pc:chgData name="Kevin Ho" userId="S::kevin.ho@asapconnected.com::c5c20a64-b843-4445-84dc-80576864790e" providerId="AD" clId="Web-{CD67E511-AF16-4FDA-1B6A-A630F770F8A0}" dt="2024-02-05T22:53:39.113" v="51"/>
        <pc:sldMasterMkLst>
          <pc:docMk/>
          <pc:sldMasterMk cId="661691380" sldId="2147483707"/>
        </pc:sldMasterMkLst>
        <pc:sldLayoutChg chg="add">
          <pc:chgData name="Kevin Ho" userId="S::kevin.ho@asapconnected.com::c5c20a64-b843-4445-84dc-80576864790e" providerId="AD" clId="Web-{CD67E511-AF16-4FDA-1B6A-A630F770F8A0}" dt="2024-02-05T22:53:31.550" v="26"/>
          <pc:sldLayoutMkLst>
            <pc:docMk/>
            <pc:sldMasterMk cId="661691380" sldId="2147483707"/>
            <pc:sldLayoutMk cId="940211575" sldId="2147484018"/>
          </pc:sldLayoutMkLst>
        </pc:sldLayoutChg>
        <pc:sldLayoutChg chg="add">
          <pc:chgData name="Kevin Ho" userId="S::kevin.ho@asapconnected.com::c5c20a64-b843-4445-84dc-80576864790e" providerId="AD" clId="Web-{CD67E511-AF16-4FDA-1B6A-A630F770F8A0}" dt="2024-02-05T22:53:32.503" v="30"/>
          <pc:sldLayoutMkLst>
            <pc:docMk/>
            <pc:sldMasterMk cId="661691380" sldId="2147483707"/>
            <pc:sldLayoutMk cId="887847510" sldId="2147484019"/>
          </pc:sldLayoutMkLst>
        </pc:sldLayoutChg>
        <pc:sldLayoutChg chg="add">
          <pc:chgData name="Kevin Ho" userId="S::kevin.ho@asapconnected.com::c5c20a64-b843-4445-84dc-80576864790e" providerId="AD" clId="Web-{CD67E511-AF16-4FDA-1B6A-A630F770F8A0}" dt="2024-02-05T22:53:33.050" v="32"/>
          <pc:sldLayoutMkLst>
            <pc:docMk/>
            <pc:sldMasterMk cId="661691380" sldId="2147483707"/>
            <pc:sldLayoutMk cId="797763565" sldId="2147484020"/>
          </pc:sldLayoutMkLst>
        </pc:sldLayoutChg>
        <pc:sldLayoutChg chg="add">
          <pc:chgData name="Kevin Ho" userId="S::kevin.ho@asapconnected.com::c5c20a64-b843-4445-84dc-80576864790e" providerId="AD" clId="Web-{CD67E511-AF16-4FDA-1B6A-A630F770F8A0}" dt="2024-02-05T22:53:33.800" v="35"/>
          <pc:sldLayoutMkLst>
            <pc:docMk/>
            <pc:sldMasterMk cId="661691380" sldId="2147483707"/>
            <pc:sldLayoutMk cId="1797186710" sldId="2147484021"/>
          </pc:sldLayoutMkLst>
        </pc:sldLayoutChg>
        <pc:sldLayoutChg chg="add">
          <pc:chgData name="Kevin Ho" userId="S::kevin.ho@asapconnected.com::c5c20a64-b843-4445-84dc-80576864790e" providerId="AD" clId="Web-{CD67E511-AF16-4FDA-1B6A-A630F770F8A0}" dt="2024-02-05T22:53:39.113" v="51"/>
          <pc:sldLayoutMkLst>
            <pc:docMk/>
            <pc:sldMasterMk cId="661691380" sldId="2147483707"/>
            <pc:sldLayoutMk cId="3071981016" sldId="2147484022"/>
          </pc:sldLayoutMkLst>
        </pc:sldLayoutChg>
      </pc:sldMasterChg>
    </pc:docChg>
  </pc:docChgLst>
  <pc:docChgLst>
    <pc:chgData name="Kevin Ho" userId="S::kevin.ho@asapconnected.com::c5c20a64-b843-4445-84dc-80576864790e" providerId="AD" clId="Web-{D9FF0B36-2D0B-CE85-4A4D-540E4AF2E012}"/>
    <pc:docChg chg="addSld modSld">
      <pc:chgData name="Kevin Ho" userId="S::kevin.ho@asapconnected.com::c5c20a64-b843-4445-84dc-80576864790e" providerId="AD" clId="Web-{D9FF0B36-2D0B-CE85-4A4D-540E4AF2E012}" dt="2024-06-12T19:44:08.357" v="132"/>
      <pc:docMkLst>
        <pc:docMk/>
      </pc:docMkLst>
      <pc:sldChg chg="addSp delSp modSp addAnim modAnim">
        <pc:chgData name="Kevin Ho" userId="S::kevin.ho@asapconnected.com::c5c20a64-b843-4445-84dc-80576864790e" providerId="AD" clId="Web-{D9FF0B36-2D0B-CE85-4A4D-540E4AF2E012}" dt="2024-06-12T19:35:03.443" v="100" actId="1076"/>
        <pc:sldMkLst>
          <pc:docMk/>
          <pc:sldMk cId="683476328" sldId="291"/>
        </pc:sldMkLst>
        <pc:spChg chg="add mod">
          <ac:chgData name="Kevin Ho" userId="S::kevin.ho@asapconnected.com::c5c20a64-b843-4445-84dc-80576864790e" providerId="AD" clId="Web-{D9FF0B36-2D0B-CE85-4A4D-540E4AF2E012}" dt="2024-06-12T19:33:43.593" v="89" actId="1076"/>
          <ac:spMkLst>
            <pc:docMk/>
            <pc:sldMk cId="683476328" sldId="291"/>
            <ac:spMk id="3" creationId="{49F5E6E8-1775-F051-DB20-73A1ADE8E99F}"/>
          </ac:spMkLst>
        </pc:spChg>
        <pc:picChg chg="add mod">
          <ac:chgData name="Kevin Ho" userId="S::kevin.ho@asapconnected.com::c5c20a64-b843-4445-84dc-80576864790e" providerId="AD" clId="Web-{D9FF0B36-2D0B-CE85-4A4D-540E4AF2E012}" dt="2024-06-12T19:33:54.704" v="92" actId="1076"/>
          <ac:picMkLst>
            <pc:docMk/>
            <pc:sldMk cId="683476328" sldId="291"/>
            <ac:picMk id="2" creationId="{B6334C16-20F9-F87F-BFB4-379401C5EFC2}"/>
          </ac:picMkLst>
        </pc:picChg>
        <pc:picChg chg="mod">
          <ac:chgData name="Kevin Ho" userId="S::kevin.ho@asapconnected.com::c5c20a64-b843-4445-84dc-80576864790e" providerId="AD" clId="Web-{D9FF0B36-2D0B-CE85-4A4D-540E4AF2E012}" dt="2024-06-12T19:33:37.812" v="87" actId="1076"/>
          <ac:picMkLst>
            <pc:docMk/>
            <pc:sldMk cId="683476328" sldId="291"/>
            <ac:picMk id="4" creationId="{28990150-308D-0D40-74D8-1C3D7D52AC09}"/>
          </ac:picMkLst>
        </pc:picChg>
        <pc:picChg chg="add del mod">
          <ac:chgData name="Kevin Ho" userId="S::kevin.ho@asapconnected.com::c5c20a64-b843-4445-84dc-80576864790e" providerId="AD" clId="Web-{D9FF0B36-2D0B-CE85-4A4D-540E4AF2E012}" dt="2024-06-12T19:29:35.420" v="47"/>
          <ac:picMkLst>
            <pc:docMk/>
            <pc:sldMk cId="683476328" sldId="291"/>
            <ac:picMk id="5" creationId="{290422DB-15D1-7465-8EBC-53A7E59C7C20}"/>
          </ac:picMkLst>
        </pc:picChg>
        <pc:picChg chg="mod ord">
          <ac:chgData name="Kevin Ho" userId="S::kevin.ho@asapconnected.com::c5c20a64-b843-4445-84dc-80576864790e" providerId="AD" clId="Web-{D9FF0B36-2D0B-CE85-4A4D-540E4AF2E012}" dt="2024-06-12T19:34:57.833" v="99" actId="1076"/>
          <ac:picMkLst>
            <pc:docMk/>
            <pc:sldMk cId="683476328" sldId="291"/>
            <ac:picMk id="8" creationId="{010F6D7F-BEBB-78BE-523F-AC13E51EF266}"/>
          </ac:picMkLst>
        </pc:picChg>
        <pc:picChg chg="add mod ord">
          <ac:chgData name="Kevin Ho" userId="S::kevin.ho@asapconnected.com::c5c20a64-b843-4445-84dc-80576864790e" providerId="AD" clId="Web-{D9FF0B36-2D0B-CE85-4A4D-540E4AF2E012}" dt="2024-06-12T19:30:20.282" v="60"/>
          <ac:picMkLst>
            <pc:docMk/>
            <pc:sldMk cId="683476328" sldId="291"/>
            <ac:picMk id="9" creationId="{4D913848-644E-CC63-64D1-29BF0F7EF7F2}"/>
          </ac:picMkLst>
        </pc:picChg>
        <pc:picChg chg="mod ord">
          <ac:chgData name="Kevin Ho" userId="S::kevin.ho@asapconnected.com::c5c20a64-b843-4445-84dc-80576864790e" providerId="AD" clId="Web-{D9FF0B36-2D0B-CE85-4A4D-540E4AF2E012}" dt="2024-06-12T19:35:03.443" v="100" actId="1076"/>
          <ac:picMkLst>
            <pc:docMk/>
            <pc:sldMk cId="683476328" sldId="291"/>
            <ac:picMk id="10" creationId="{0EF4DC29-BD95-A6E7-C071-2D2CCA750BDC}"/>
          </ac:picMkLst>
        </pc:picChg>
      </pc:sldChg>
      <pc:sldChg chg="addSp delSp modSp addAnim">
        <pc:chgData name="Kevin Ho" userId="S::kevin.ho@asapconnected.com::c5c20a64-b843-4445-84dc-80576864790e" providerId="AD" clId="Web-{D9FF0B36-2D0B-CE85-4A4D-540E4AF2E012}" dt="2024-06-12T19:44:08.357" v="132"/>
        <pc:sldMkLst>
          <pc:docMk/>
          <pc:sldMk cId="2936857289" sldId="310"/>
        </pc:sldMkLst>
        <pc:spChg chg="mod">
          <ac:chgData name="Kevin Ho" userId="S::kevin.ho@asapconnected.com::c5c20a64-b843-4445-84dc-80576864790e" providerId="AD" clId="Web-{D9FF0B36-2D0B-CE85-4A4D-540E4AF2E012}" dt="2024-06-12T19:36:04.135" v="108" actId="20577"/>
          <ac:spMkLst>
            <pc:docMk/>
            <pc:sldMk cId="2936857289" sldId="310"/>
            <ac:spMk id="2" creationId="{C3D477A2-788A-4BBA-9CF3-B1618E32AE2F}"/>
          </ac:spMkLst>
        </pc:spChg>
        <pc:picChg chg="del">
          <ac:chgData name="Kevin Ho" userId="S::kevin.ho@asapconnected.com::c5c20a64-b843-4445-84dc-80576864790e" providerId="AD" clId="Web-{D9FF0B36-2D0B-CE85-4A4D-540E4AF2E012}" dt="2024-06-12T19:35:51.899" v="102"/>
          <ac:picMkLst>
            <pc:docMk/>
            <pc:sldMk cId="2936857289" sldId="310"/>
            <ac:picMk id="4" creationId="{3B373E75-3DFB-4C1C-AE22-62997CCD20C3}"/>
          </ac:picMkLst>
        </pc:picChg>
        <pc:picChg chg="add mod">
          <ac:chgData name="Kevin Ho" userId="S::kevin.ho@asapconnected.com::c5c20a64-b843-4445-84dc-80576864790e" providerId="AD" clId="Web-{D9FF0B36-2D0B-CE85-4A4D-540E4AF2E012}" dt="2024-06-12T19:39:05.382" v="112"/>
          <ac:picMkLst>
            <pc:docMk/>
            <pc:sldMk cId="2936857289" sldId="310"/>
            <ac:picMk id="5" creationId="{19BA1D1A-B776-8629-EE4E-59F08CC32413}"/>
          </ac:picMkLst>
        </pc:picChg>
        <pc:picChg chg="add mod">
          <ac:chgData name="Kevin Ho" userId="S::kevin.ho@asapconnected.com::c5c20a64-b843-4445-84dc-80576864790e" providerId="AD" clId="Web-{D9FF0B36-2D0B-CE85-4A4D-540E4AF2E012}" dt="2024-06-12T19:41:13.297" v="120" actId="1076"/>
          <ac:picMkLst>
            <pc:docMk/>
            <pc:sldMk cId="2936857289" sldId="310"/>
            <ac:picMk id="6" creationId="{66324AB3-9083-2669-A2F4-5A3A23A87590}"/>
          </ac:picMkLst>
        </pc:picChg>
        <pc:picChg chg="add mod">
          <ac:chgData name="Kevin Ho" userId="S::kevin.ho@asapconnected.com::c5c20a64-b843-4445-84dc-80576864790e" providerId="AD" clId="Web-{D9FF0B36-2D0B-CE85-4A4D-540E4AF2E012}" dt="2024-06-12T19:43:59.872" v="130" actId="1076"/>
          <ac:picMkLst>
            <pc:docMk/>
            <pc:sldMk cId="2936857289" sldId="310"/>
            <ac:picMk id="7" creationId="{3B42A818-C1F8-F7A1-D242-C458D2EC6CA8}"/>
          </ac:picMkLst>
        </pc:picChg>
        <pc:picChg chg="add ord">
          <ac:chgData name="Kevin Ho" userId="S::kevin.ho@asapconnected.com::c5c20a64-b843-4445-84dc-80576864790e" providerId="AD" clId="Web-{D9FF0B36-2D0B-CE85-4A4D-540E4AF2E012}" dt="2024-06-12T19:41:03.593" v="119"/>
          <ac:picMkLst>
            <pc:docMk/>
            <pc:sldMk cId="2936857289" sldId="310"/>
            <ac:picMk id="9" creationId="{D498CDA6-A4B9-FDCD-50DB-825C7F1C2990}"/>
          </ac:picMkLst>
        </pc:picChg>
        <pc:picChg chg="add mod">
          <ac:chgData name="Kevin Ho" userId="S::kevin.ho@asapconnected.com::c5c20a64-b843-4445-84dc-80576864790e" providerId="AD" clId="Web-{D9FF0B36-2D0B-CE85-4A4D-540E4AF2E012}" dt="2024-06-12T19:44:02.387" v="131" actId="1076"/>
          <ac:picMkLst>
            <pc:docMk/>
            <pc:sldMk cId="2936857289" sldId="310"/>
            <ac:picMk id="10" creationId="{50B239D2-52B2-D193-8D42-6868D69C1798}"/>
          </ac:picMkLst>
        </pc:picChg>
      </pc:sldChg>
      <pc:sldChg chg="addSp delSp modSp">
        <pc:chgData name="Kevin Ho" userId="S::kevin.ho@asapconnected.com::c5c20a64-b843-4445-84dc-80576864790e" providerId="AD" clId="Web-{D9FF0B36-2D0B-CE85-4A4D-540E4AF2E012}" dt="2024-06-12T19:24:45.493" v="12" actId="1076"/>
        <pc:sldMkLst>
          <pc:docMk/>
          <pc:sldMk cId="2121052239" sldId="312"/>
        </pc:sldMkLst>
        <pc:spChg chg="mod">
          <ac:chgData name="Kevin Ho" userId="S::kevin.ho@asapconnected.com::c5c20a64-b843-4445-84dc-80576864790e" providerId="AD" clId="Web-{D9FF0B36-2D0B-CE85-4A4D-540E4AF2E012}" dt="2024-06-12T19:23:39.332" v="5" actId="1076"/>
          <ac:spMkLst>
            <pc:docMk/>
            <pc:sldMk cId="2121052239" sldId="312"/>
            <ac:spMk id="21" creationId="{4E9D2634-BBDA-474F-A123-2E1E70E1DE55}"/>
          </ac:spMkLst>
        </pc:spChg>
        <pc:spChg chg="del">
          <ac:chgData name="Kevin Ho" userId="S::kevin.ho@asapconnected.com::c5c20a64-b843-4445-84dc-80576864790e" providerId="AD" clId="Web-{D9FF0B36-2D0B-CE85-4A4D-540E4AF2E012}" dt="2024-06-12T19:23:22.049" v="1"/>
          <ac:spMkLst>
            <pc:docMk/>
            <pc:sldMk cId="2121052239" sldId="312"/>
            <ac:spMk id="22" creationId="{7FEF8211-6899-45BD-8E95-DDFA55A8E8E0}"/>
          </ac:spMkLst>
        </pc:spChg>
        <pc:spChg chg="mod">
          <ac:chgData name="Kevin Ho" userId="S::kevin.ho@asapconnected.com::c5c20a64-b843-4445-84dc-80576864790e" providerId="AD" clId="Web-{D9FF0B36-2D0B-CE85-4A4D-540E4AF2E012}" dt="2024-06-12T19:23:33.316" v="3" actId="1076"/>
          <ac:spMkLst>
            <pc:docMk/>
            <pc:sldMk cId="2121052239" sldId="312"/>
            <ac:spMk id="23" creationId="{7DC0870B-D344-46E4-9C39-62A7C8E9B48A}"/>
          </ac:spMkLst>
        </pc:spChg>
        <pc:picChg chg="add mod">
          <ac:chgData name="Kevin Ho" userId="S::kevin.ho@asapconnected.com::c5c20a64-b843-4445-84dc-80576864790e" providerId="AD" clId="Web-{D9FF0B36-2D0B-CE85-4A4D-540E4AF2E012}" dt="2024-06-12T19:24:45.493" v="12" actId="1076"/>
          <ac:picMkLst>
            <pc:docMk/>
            <pc:sldMk cId="2121052239" sldId="312"/>
            <ac:picMk id="2" creationId="{2F69B677-CAFF-954C-8458-AA588F39F74B}"/>
          </ac:picMkLst>
        </pc:picChg>
        <pc:picChg chg="mod">
          <ac:chgData name="Kevin Ho" userId="S::kevin.ho@asapconnected.com::c5c20a64-b843-4445-84dc-80576864790e" providerId="AD" clId="Web-{D9FF0B36-2D0B-CE85-4A4D-540E4AF2E012}" dt="2024-06-12T19:23:39.332" v="4" actId="1076"/>
          <ac:picMkLst>
            <pc:docMk/>
            <pc:sldMk cId="2121052239" sldId="312"/>
            <ac:picMk id="15" creationId="{4BDDFB73-A128-4E7F-AC3A-2799921AC3C3}"/>
          </ac:picMkLst>
        </pc:picChg>
        <pc:picChg chg="del">
          <ac:chgData name="Kevin Ho" userId="S::kevin.ho@asapconnected.com::c5c20a64-b843-4445-84dc-80576864790e" providerId="AD" clId="Web-{D9FF0B36-2D0B-CE85-4A4D-540E4AF2E012}" dt="2024-06-12T19:23:20.674" v="0"/>
          <ac:picMkLst>
            <pc:docMk/>
            <pc:sldMk cId="2121052239" sldId="312"/>
            <ac:picMk id="16" creationId="{4DD431E4-DFB8-4879-A695-DBDE8F79D340}"/>
          </ac:picMkLst>
        </pc:picChg>
        <pc:picChg chg="mod">
          <ac:chgData name="Kevin Ho" userId="S::kevin.ho@asapconnected.com::c5c20a64-b843-4445-84dc-80576864790e" providerId="AD" clId="Web-{D9FF0B36-2D0B-CE85-4A4D-540E4AF2E012}" dt="2024-06-12T19:23:33.316" v="2" actId="1076"/>
          <ac:picMkLst>
            <pc:docMk/>
            <pc:sldMk cId="2121052239" sldId="312"/>
            <ac:picMk id="17" creationId="{C898784E-D926-474B-AF11-4EF71A8124D7}"/>
          </ac:picMkLst>
        </pc:picChg>
      </pc:sldChg>
      <pc:sldChg chg="add replId">
        <pc:chgData name="Kevin Ho" userId="S::kevin.ho@asapconnected.com::c5c20a64-b843-4445-84dc-80576864790e" providerId="AD" clId="Web-{D9FF0B36-2D0B-CE85-4A4D-540E4AF2E012}" dt="2024-06-12T19:35:49.977" v="101"/>
        <pc:sldMkLst>
          <pc:docMk/>
          <pc:sldMk cId="4112149310" sldId="387"/>
        </pc:sldMkLst>
      </pc:sldChg>
    </pc:docChg>
  </pc:docChgLst>
  <pc:docChgLst>
    <pc:chgData name="Susanna Kemp" userId="S::susanna.kemp@asapconnected.com::6670f687-447e-4a31-bde0-df4b26630d40" providerId="AD" clId="Web-{F0CD2B7B-E135-D26B-FB7E-965525C97FD1}"/>
    <pc:docChg chg="modSld">
      <pc:chgData name="Susanna Kemp" userId="S::susanna.kemp@asapconnected.com::6670f687-447e-4a31-bde0-df4b26630d40" providerId="AD" clId="Web-{F0CD2B7B-E135-D26B-FB7E-965525C97FD1}" dt="2024-03-13T17:24:15.519" v="4"/>
      <pc:docMkLst>
        <pc:docMk/>
      </pc:docMkLst>
      <pc:sldChg chg="modSp">
        <pc:chgData name="Susanna Kemp" userId="S::susanna.kemp@asapconnected.com::6670f687-447e-4a31-bde0-df4b26630d40" providerId="AD" clId="Web-{F0CD2B7B-E135-D26B-FB7E-965525C97FD1}" dt="2024-03-13T17:24:15.519" v="4"/>
        <pc:sldMkLst>
          <pc:docMk/>
          <pc:sldMk cId="313469204" sldId="318"/>
        </pc:sldMkLst>
        <pc:picChg chg="mod">
          <ac:chgData name="Susanna Kemp" userId="S::susanna.kemp@asapconnected.com::6670f687-447e-4a31-bde0-df4b26630d40" providerId="AD" clId="Web-{F0CD2B7B-E135-D26B-FB7E-965525C97FD1}" dt="2024-03-13T17:24:15.519" v="4"/>
          <ac:picMkLst>
            <pc:docMk/>
            <pc:sldMk cId="313469204" sldId="318"/>
            <ac:picMk id="4" creationId="{F1BD21A3-EE19-468B-A1B1-0C8DE2D1A513}"/>
          </ac:picMkLst>
        </pc:picChg>
      </pc:sldChg>
      <pc:sldChg chg="modSp">
        <pc:chgData name="Susanna Kemp" userId="S::susanna.kemp@asapconnected.com::6670f687-447e-4a31-bde0-df4b26630d40" providerId="AD" clId="Web-{F0CD2B7B-E135-D26B-FB7E-965525C97FD1}" dt="2024-03-13T17:22:26.765" v="2"/>
        <pc:sldMkLst>
          <pc:docMk/>
          <pc:sldMk cId="3978169339" sldId="319"/>
        </pc:sldMkLst>
        <pc:picChg chg="mod">
          <ac:chgData name="Susanna Kemp" userId="S::susanna.kemp@asapconnected.com::6670f687-447e-4a31-bde0-df4b26630d40" providerId="AD" clId="Web-{F0CD2B7B-E135-D26B-FB7E-965525C97FD1}" dt="2024-03-13T17:22:26.765" v="2"/>
          <ac:picMkLst>
            <pc:docMk/>
            <pc:sldMk cId="3978169339" sldId="319"/>
            <ac:picMk id="4" creationId="{06CCC578-FABC-4B59-9C35-9E72CE21F98B}"/>
          </ac:picMkLst>
        </pc:picChg>
      </pc:sldChg>
    </pc:docChg>
  </pc:docChgLst>
  <pc:docChgLst>
    <pc:chgData name="Kevin Ho" userId="S::kevin.ho@asapconnected.com::c5c20a64-b843-4445-84dc-80576864790e" providerId="AD" clId="Web-{566218C9-A7DC-1D4C-1F9C-1314949B9DA1}"/>
    <pc:docChg chg="modSld">
      <pc:chgData name="Kevin Ho" userId="S::kevin.ho@asapconnected.com::c5c20a64-b843-4445-84dc-80576864790e" providerId="AD" clId="Web-{566218C9-A7DC-1D4C-1F9C-1314949B9DA1}" dt="2024-06-12T22:41:59.659" v="93" actId="1076"/>
      <pc:docMkLst>
        <pc:docMk/>
      </pc:docMkLst>
      <pc:sldChg chg="addSp modSp addAnim delAnim modAnim">
        <pc:chgData name="Kevin Ho" userId="S::kevin.ho@asapconnected.com::c5c20a64-b843-4445-84dc-80576864790e" providerId="AD" clId="Web-{566218C9-A7DC-1D4C-1F9C-1314949B9DA1}" dt="2024-06-12T22:38:54.934" v="88"/>
        <pc:sldMkLst>
          <pc:docMk/>
          <pc:sldMk cId="1644371941" sldId="257"/>
        </pc:sldMkLst>
        <pc:grpChg chg="add ord">
          <ac:chgData name="Kevin Ho" userId="S::kevin.ho@asapconnected.com::c5c20a64-b843-4445-84dc-80576864790e" providerId="AD" clId="Web-{566218C9-A7DC-1D4C-1F9C-1314949B9DA1}" dt="2024-06-12T22:31:10.621" v="12"/>
          <ac:grpSpMkLst>
            <pc:docMk/>
            <pc:sldMk cId="1644371941" sldId="257"/>
            <ac:grpSpMk id="4" creationId="{59F26E2F-AD00-9891-E6E3-24526B088B44}"/>
          </ac:grpSpMkLst>
        </pc:grpChg>
        <pc:grpChg chg="add ord">
          <ac:chgData name="Kevin Ho" userId="S::kevin.ho@asapconnected.com::c5c20a64-b843-4445-84dc-80576864790e" providerId="AD" clId="Web-{566218C9-A7DC-1D4C-1F9C-1314949B9DA1}" dt="2024-06-12T22:31:48.888" v="20"/>
          <ac:grpSpMkLst>
            <pc:docMk/>
            <pc:sldMk cId="1644371941" sldId="257"/>
            <ac:grpSpMk id="7" creationId="{546DAFE8-FAD5-79FB-624C-174FC2800FA6}"/>
          </ac:grpSpMkLst>
        </pc:grpChg>
        <pc:picChg chg="add mod">
          <ac:chgData name="Kevin Ho" userId="S::kevin.ho@asapconnected.com::c5c20a64-b843-4445-84dc-80576864790e" providerId="AD" clId="Web-{566218C9-A7DC-1D4C-1F9C-1314949B9DA1}" dt="2024-06-12T22:31:04.694" v="11" actId="14100"/>
          <ac:picMkLst>
            <pc:docMk/>
            <pc:sldMk cId="1644371941" sldId="257"/>
            <ac:picMk id="3" creationId="{B0495496-A4CA-83C8-37C3-4CB36C4DCB81}"/>
          </ac:picMkLst>
        </pc:picChg>
        <pc:picChg chg="add mod">
          <ac:chgData name="Kevin Ho" userId="S::kevin.ho@asapconnected.com::c5c20a64-b843-4445-84dc-80576864790e" providerId="AD" clId="Web-{566218C9-A7DC-1D4C-1F9C-1314949B9DA1}" dt="2024-06-12T22:31:35.997" v="18" actId="14100"/>
          <ac:picMkLst>
            <pc:docMk/>
            <pc:sldMk cId="1644371941" sldId="257"/>
            <ac:picMk id="5" creationId="{F6C0A458-CA2B-37CB-E95E-9F7872B58764}"/>
          </ac:picMkLst>
        </pc:picChg>
        <pc:picChg chg="ord">
          <ac:chgData name="Kevin Ho" userId="S::kevin.ho@asapconnected.com::c5c20a64-b843-4445-84dc-80576864790e" providerId="AD" clId="Web-{566218C9-A7DC-1D4C-1F9C-1314949B9DA1}" dt="2024-06-12T22:31:16.527" v="14"/>
          <ac:picMkLst>
            <pc:docMk/>
            <pc:sldMk cId="1644371941" sldId="257"/>
            <ac:picMk id="10" creationId="{A87CF035-9247-F6C6-98A5-3ED3B0C3AF5D}"/>
          </ac:picMkLst>
        </pc:picChg>
      </pc:sldChg>
      <pc:sldChg chg="addSp modSp">
        <pc:chgData name="Kevin Ho" userId="S::kevin.ho@asapconnected.com::c5c20a64-b843-4445-84dc-80576864790e" providerId="AD" clId="Web-{566218C9-A7DC-1D4C-1F9C-1314949B9DA1}" dt="2024-06-12T22:30:03.832" v="7" actId="14100"/>
        <pc:sldMkLst>
          <pc:docMk/>
          <pc:sldMk cId="3869957844" sldId="260"/>
        </pc:sldMkLst>
        <pc:grpChg chg="add">
          <ac:chgData name="Kevin Ho" userId="S::kevin.ho@asapconnected.com::c5c20a64-b843-4445-84dc-80576864790e" providerId="AD" clId="Web-{566218C9-A7DC-1D4C-1F9C-1314949B9DA1}" dt="2024-06-12T22:29:59.895" v="6"/>
          <ac:grpSpMkLst>
            <pc:docMk/>
            <pc:sldMk cId="3869957844" sldId="260"/>
            <ac:grpSpMk id="5" creationId="{C9C3D5A8-E3E0-4E21-C70F-84880CAECB66}"/>
          </ac:grpSpMkLst>
        </pc:grpChg>
        <pc:picChg chg="add mod">
          <ac:chgData name="Kevin Ho" userId="S::kevin.ho@asapconnected.com::c5c20a64-b843-4445-84dc-80576864790e" providerId="AD" clId="Web-{566218C9-A7DC-1D4C-1F9C-1314949B9DA1}" dt="2024-06-12T22:30:03.832" v="7" actId="14100"/>
          <ac:picMkLst>
            <pc:docMk/>
            <pc:sldMk cId="3869957844" sldId="260"/>
            <ac:picMk id="4" creationId="{61B16D3D-FF12-43B3-C370-C0226C7EE990}"/>
          </ac:picMkLst>
        </pc:picChg>
        <pc:picChg chg="mod">
          <ac:chgData name="Kevin Ho" userId="S::kevin.ho@asapconnected.com::c5c20a64-b843-4445-84dc-80576864790e" providerId="AD" clId="Web-{566218C9-A7DC-1D4C-1F9C-1314949B9DA1}" dt="2024-06-12T22:29:39.581" v="2" actId="1076"/>
          <ac:picMkLst>
            <pc:docMk/>
            <pc:sldMk cId="3869957844" sldId="260"/>
            <ac:picMk id="6" creationId="{8E884BE1-382F-8C40-9810-6DADD01C7A95}"/>
          </ac:picMkLst>
        </pc:picChg>
      </pc:sldChg>
      <pc:sldChg chg="addSp modSp">
        <pc:chgData name="Kevin Ho" userId="S::kevin.ho@asapconnected.com::c5c20a64-b843-4445-84dc-80576864790e" providerId="AD" clId="Web-{566218C9-A7DC-1D4C-1F9C-1314949B9DA1}" dt="2024-06-12T22:32:28.905" v="27"/>
        <pc:sldMkLst>
          <pc:docMk/>
          <pc:sldMk cId="710306598" sldId="279"/>
        </pc:sldMkLst>
        <pc:grpChg chg="add">
          <ac:chgData name="Kevin Ho" userId="S::kevin.ho@asapconnected.com::c5c20a64-b843-4445-84dc-80576864790e" providerId="AD" clId="Web-{566218C9-A7DC-1D4C-1F9C-1314949B9DA1}" dt="2024-06-12T22:32:28.905" v="27"/>
          <ac:grpSpMkLst>
            <pc:docMk/>
            <pc:sldMk cId="710306598" sldId="279"/>
            <ac:grpSpMk id="4" creationId="{75F6D7BA-7976-C9CB-3D56-C7ED79FBA647}"/>
          </ac:grpSpMkLst>
        </pc:grpChg>
        <pc:picChg chg="add mod">
          <ac:chgData name="Kevin Ho" userId="S::kevin.ho@asapconnected.com::c5c20a64-b843-4445-84dc-80576864790e" providerId="AD" clId="Web-{566218C9-A7DC-1D4C-1F9C-1314949B9DA1}" dt="2024-06-12T22:32:25.264" v="26" actId="1076"/>
          <ac:picMkLst>
            <pc:docMk/>
            <pc:sldMk cId="710306598" sldId="279"/>
            <ac:picMk id="3" creationId="{9F261A2C-6FD7-3692-A9DA-E19C0A6DE3C7}"/>
          </ac:picMkLst>
        </pc:picChg>
      </pc:sldChg>
      <pc:sldChg chg="modSp">
        <pc:chgData name="Kevin Ho" userId="S::kevin.ho@asapconnected.com::c5c20a64-b843-4445-84dc-80576864790e" providerId="AD" clId="Web-{566218C9-A7DC-1D4C-1F9C-1314949B9DA1}" dt="2024-06-12T22:35:19.879" v="66" actId="1076"/>
        <pc:sldMkLst>
          <pc:docMk/>
          <pc:sldMk cId="3080318907" sldId="280"/>
        </pc:sldMkLst>
        <pc:picChg chg="mod modCrop">
          <ac:chgData name="Kevin Ho" userId="S::kevin.ho@asapconnected.com::c5c20a64-b843-4445-84dc-80576864790e" providerId="AD" clId="Web-{566218C9-A7DC-1D4C-1F9C-1314949B9DA1}" dt="2024-06-12T22:35:19.879" v="66" actId="1076"/>
          <ac:picMkLst>
            <pc:docMk/>
            <pc:sldMk cId="3080318907" sldId="280"/>
            <ac:picMk id="3" creationId="{EF7ADB21-533E-CA03-4B69-8E273180A54C}"/>
          </ac:picMkLst>
        </pc:picChg>
      </pc:sldChg>
      <pc:sldChg chg="modSp">
        <pc:chgData name="Kevin Ho" userId="S::kevin.ho@asapconnected.com::c5c20a64-b843-4445-84dc-80576864790e" providerId="AD" clId="Web-{566218C9-A7DC-1D4C-1F9C-1314949B9DA1}" dt="2024-06-12T22:35:06.910" v="63" actId="1076"/>
        <pc:sldMkLst>
          <pc:docMk/>
          <pc:sldMk cId="4051971542" sldId="294"/>
        </pc:sldMkLst>
        <pc:picChg chg="mod modCrop">
          <ac:chgData name="Kevin Ho" userId="S::kevin.ho@asapconnected.com::c5c20a64-b843-4445-84dc-80576864790e" providerId="AD" clId="Web-{566218C9-A7DC-1D4C-1F9C-1314949B9DA1}" dt="2024-06-12T22:35:06.910" v="63" actId="1076"/>
          <ac:picMkLst>
            <pc:docMk/>
            <pc:sldMk cId="4051971542" sldId="294"/>
            <ac:picMk id="3" creationId="{9F2C7E5F-CDED-D35A-3122-DE3CB23001FD}"/>
          </ac:picMkLst>
        </pc:picChg>
      </pc:sldChg>
      <pc:sldChg chg="modSp">
        <pc:chgData name="Kevin Ho" userId="S::kevin.ho@asapconnected.com::c5c20a64-b843-4445-84dc-80576864790e" providerId="AD" clId="Web-{566218C9-A7DC-1D4C-1F9C-1314949B9DA1}" dt="2024-06-12T22:41:59.659" v="93" actId="1076"/>
        <pc:sldMkLst>
          <pc:docMk/>
          <pc:sldMk cId="1207987072" sldId="314"/>
        </pc:sldMkLst>
        <pc:picChg chg="mod modCrop">
          <ac:chgData name="Kevin Ho" userId="S::kevin.ho@asapconnected.com::c5c20a64-b843-4445-84dc-80576864790e" providerId="AD" clId="Web-{566218C9-A7DC-1D4C-1F9C-1314949B9DA1}" dt="2024-06-12T22:41:59.659" v="93" actId="1076"/>
          <ac:picMkLst>
            <pc:docMk/>
            <pc:sldMk cId="1207987072" sldId="314"/>
            <ac:picMk id="4" creationId="{4B3858CB-2F5B-F5A7-B132-DC2592DFE464}"/>
          </ac:picMkLst>
        </pc:picChg>
      </pc:sldChg>
      <pc:sldChg chg="modSp">
        <pc:chgData name="Kevin Ho" userId="S::kevin.ho@asapconnected.com::c5c20a64-b843-4445-84dc-80576864790e" providerId="AD" clId="Web-{566218C9-A7DC-1D4C-1F9C-1314949B9DA1}" dt="2024-06-12T22:41:47.924" v="90" actId="1076"/>
        <pc:sldMkLst>
          <pc:docMk/>
          <pc:sldMk cId="698962671" sldId="322"/>
        </pc:sldMkLst>
        <pc:picChg chg="mod">
          <ac:chgData name="Kevin Ho" userId="S::kevin.ho@asapconnected.com::c5c20a64-b843-4445-84dc-80576864790e" providerId="AD" clId="Web-{566218C9-A7DC-1D4C-1F9C-1314949B9DA1}" dt="2024-06-12T22:41:47.924" v="90" actId="1076"/>
          <ac:picMkLst>
            <pc:docMk/>
            <pc:sldMk cId="698962671" sldId="322"/>
            <ac:picMk id="3" creationId="{4680C665-76EA-B28B-F521-8875942F5D02}"/>
          </ac:picMkLst>
        </pc:picChg>
      </pc:sldChg>
      <pc:sldChg chg="addSp modSp">
        <pc:chgData name="Kevin Ho" userId="S::kevin.ho@asapconnected.com::c5c20a64-b843-4445-84dc-80576864790e" providerId="AD" clId="Web-{566218C9-A7DC-1D4C-1F9C-1314949B9DA1}" dt="2024-06-12T22:32:15.701" v="24"/>
        <pc:sldMkLst>
          <pc:docMk/>
          <pc:sldMk cId="3226769995" sldId="331"/>
        </pc:sldMkLst>
        <pc:grpChg chg="add">
          <ac:chgData name="Kevin Ho" userId="S::kevin.ho@asapconnected.com::c5c20a64-b843-4445-84dc-80576864790e" providerId="AD" clId="Web-{566218C9-A7DC-1D4C-1F9C-1314949B9DA1}" dt="2024-06-12T22:32:15.701" v="24"/>
          <ac:grpSpMkLst>
            <pc:docMk/>
            <pc:sldMk cId="3226769995" sldId="331"/>
            <ac:grpSpMk id="5" creationId="{241FE25D-02D8-8897-CBDD-C054BC0A5441}"/>
          </ac:grpSpMkLst>
        </pc:grpChg>
        <pc:picChg chg="add mod">
          <ac:chgData name="Kevin Ho" userId="S::kevin.ho@asapconnected.com::c5c20a64-b843-4445-84dc-80576864790e" providerId="AD" clId="Web-{566218C9-A7DC-1D4C-1F9C-1314949B9DA1}" dt="2024-06-12T22:32:10.123" v="23" actId="14100"/>
          <ac:picMkLst>
            <pc:docMk/>
            <pc:sldMk cId="3226769995" sldId="331"/>
            <ac:picMk id="4" creationId="{755D6EBE-E93C-7B72-ADD6-00EA895B82D7}"/>
          </ac:picMkLst>
        </pc:picChg>
      </pc:sldChg>
      <pc:sldChg chg="addSp modSp">
        <pc:chgData name="Kevin Ho" userId="S::kevin.ho@asapconnected.com::c5c20a64-b843-4445-84dc-80576864790e" providerId="AD" clId="Web-{566218C9-A7DC-1D4C-1F9C-1314949B9DA1}" dt="2024-06-12T22:34:35.222" v="57" actId="1076"/>
        <pc:sldMkLst>
          <pc:docMk/>
          <pc:sldMk cId="2847357607" sldId="332"/>
        </pc:sldMkLst>
        <pc:grpChg chg="add mod">
          <ac:chgData name="Kevin Ho" userId="S::kevin.ho@asapconnected.com::c5c20a64-b843-4445-84dc-80576864790e" providerId="AD" clId="Web-{566218C9-A7DC-1D4C-1F9C-1314949B9DA1}" dt="2024-06-12T22:34:02.252" v="50" actId="1076"/>
          <ac:grpSpMkLst>
            <pc:docMk/>
            <pc:sldMk cId="2847357607" sldId="332"/>
            <ac:grpSpMk id="3" creationId="{FC68870B-D990-B5B9-C1CA-E39693A6D9D7}"/>
          </ac:grpSpMkLst>
        </pc:grpChg>
        <pc:picChg chg="add mod">
          <ac:chgData name="Kevin Ho" userId="S::kevin.ho@asapconnected.com::c5c20a64-b843-4445-84dc-80576864790e" providerId="AD" clId="Web-{566218C9-A7DC-1D4C-1F9C-1314949B9DA1}" dt="2024-06-12T22:33:34.188" v="41" actId="1076"/>
          <ac:picMkLst>
            <pc:docMk/>
            <pc:sldMk cId="2847357607" sldId="332"/>
            <ac:picMk id="2" creationId="{34147077-316B-93DD-FA40-24ECE68FE93C}"/>
          </ac:picMkLst>
        </pc:picChg>
        <pc:picChg chg="mod">
          <ac:chgData name="Kevin Ho" userId="S::kevin.ho@asapconnected.com::c5c20a64-b843-4445-84dc-80576864790e" providerId="AD" clId="Web-{566218C9-A7DC-1D4C-1F9C-1314949B9DA1}" dt="2024-06-12T22:33:14.109" v="34" actId="1076"/>
          <ac:picMkLst>
            <pc:docMk/>
            <pc:sldMk cId="2847357607" sldId="332"/>
            <ac:picMk id="4" creationId="{D0AD73D3-CD8A-C7AA-89C2-070B6983CC41}"/>
          </ac:picMkLst>
        </pc:picChg>
        <pc:picChg chg="mod ord modCrop">
          <ac:chgData name="Kevin Ho" userId="S::kevin.ho@asapconnected.com::c5c20a64-b843-4445-84dc-80576864790e" providerId="AD" clId="Web-{566218C9-A7DC-1D4C-1F9C-1314949B9DA1}" dt="2024-06-12T22:34:29.721" v="56"/>
          <ac:picMkLst>
            <pc:docMk/>
            <pc:sldMk cId="2847357607" sldId="332"/>
            <ac:picMk id="5" creationId="{1C57FF5F-EDA1-8AB1-9DC6-88D629C144F9}"/>
          </ac:picMkLst>
        </pc:picChg>
        <pc:picChg chg="mod ord">
          <ac:chgData name="Kevin Ho" userId="S::kevin.ho@asapconnected.com::c5c20a64-b843-4445-84dc-80576864790e" providerId="AD" clId="Web-{566218C9-A7DC-1D4C-1F9C-1314949B9DA1}" dt="2024-06-12T22:34:35.222" v="57" actId="1076"/>
          <ac:picMkLst>
            <pc:docMk/>
            <pc:sldMk cId="2847357607" sldId="332"/>
            <ac:picMk id="6" creationId="{3C14F78B-C356-39E7-920A-9EBC479735F0}"/>
          </ac:picMkLst>
        </pc:picChg>
      </pc:sldChg>
      <pc:sldChg chg="modSp">
        <pc:chgData name="Kevin Ho" userId="S::kevin.ho@asapconnected.com::c5c20a64-b843-4445-84dc-80576864790e" providerId="AD" clId="Web-{566218C9-A7DC-1D4C-1F9C-1314949B9DA1}" dt="2024-06-12T22:36:32.069" v="85" actId="1076"/>
        <pc:sldMkLst>
          <pc:docMk/>
          <pc:sldMk cId="241697923" sldId="386"/>
        </pc:sldMkLst>
        <pc:spChg chg="mod">
          <ac:chgData name="Kevin Ho" userId="S::kevin.ho@asapconnected.com::c5c20a64-b843-4445-84dc-80576864790e" providerId="AD" clId="Web-{566218C9-A7DC-1D4C-1F9C-1314949B9DA1}" dt="2024-06-12T22:36:32.069" v="85" actId="1076"/>
          <ac:spMkLst>
            <pc:docMk/>
            <pc:sldMk cId="241697923" sldId="386"/>
            <ac:spMk id="2" creationId="{B16434D1-9BC5-834A-A74C-8015666A7ACC}"/>
          </ac:spMkLst>
        </pc:spChg>
      </pc:sldChg>
      <pc:sldChg chg="modSp">
        <pc:chgData name="Kevin Ho" userId="S::kevin.ho@asapconnected.com::c5c20a64-b843-4445-84dc-80576864790e" providerId="AD" clId="Web-{566218C9-A7DC-1D4C-1F9C-1314949B9DA1}" dt="2024-06-12T22:34:54.629" v="60" actId="1076"/>
        <pc:sldMkLst>
          <pc:docMk/>
          <pc:sldMk cId="4112149310" sldId="387"/>
        </pc:sldMkLst>
        <pc:picChg chg="mod modCrop">
          <ac:chgData name="Kevin Ho" userId="S::kevin.ho@asapconnected.com::c5c20a64-b843-4445-84dc-80576864790e" providerId="AD" clId="Web-{566218C9-A7DC-1D4C-1F9C-1314949B9DA1}" dt="2024-06-12T22:34:54.629" v="60" actId="1076"/>
          <ac:picMkLst>
            <pc:docMk/>
            <pc:sldMk cId="4112149310" sldId="387"/>
            <ac:picMk id="4" creationId="{3B373E75-3DFB-4C1C-AE22-62997CCD20C3}"/>
          </ac:picMkLst>
        </pc:picChg>
      </pc:sldChg>
    </pc:docChg>
  </pc:docChgLst>
  <pc:docChgLst>
    <pc:chgData name="Kevin Ho" userId="S::kevin.ho@asapconnected.com::c5c20a64-b843-4445-84dc-80576864790e" providerId="AD" clId="Web-{39C0AADD-3B16-E4CA-EFDC-00416F9E0EB3}"/>
    <pc:docChg chg="modSld">
      <pc:chgData name="Kevin Ho" userId="S::kevin.ho@asapconnected.com::c5c20a64-b843-4445-84dc-80576864790e" providerId="AD" clId="Web-{39C0AADD-3B16-E4CA-EFDC-00416F9E0EB3}" dt="2024-06-11T23:16:26.081" v="5" actId="20577"/>
      <pc:docMkLst>
        <pc:docMk/>
      </pc:docMkLst>
      <pc:sldChg chg="modSp">
        <pc:chgData name="Kevin Ho" userId="S::kevin.ho@asapconnected.com::c5c20a64-b843-4445-84dc-80576864790e" providerId="AD" clId="Web-{39C0AADD-3B16-E4CA-EFDC-00416F9E0EB3}" dt="2024-06-11T23:16:26.081" v="5" actId="20577"/>
        <pc:sldMkLst>
          <pc:docMk/>
          <pc:sldMk cId="241697923" sldId="386"/>
        </pc:sldMkLst>
        <pc:spChg chg="mod">
          <ac:chgData name="Kevin Ho" userId="S::kevin.ho@asapconnected.com::c5c20a64-b843-4445-84dc-80576864790e" providerId="AD" clId="Web-{39C0AADD-3B16-E4CA-EFDC-00416F9E0EB3}" dt="2024-06-11T23:16:26.081" v="5" actId="20577"/>
          <ac:spMkLst>
            <pc:docMk/>
            <pc:sldMk cId="241697923" sldId="386"/>
            <ac:spMk id="5" creationId="{2A206882-0912-C009-3E3B-CE540E74FFA4}"/>
          </ac:spMkLst>
        </pc:spChg>
      </pc:sldChg>
    </pc:docChg>
  </pc:docChgLst>
  <pc:docChgLst>
    <pc:chgData name="Kevin Ho" userId="S::kevin.ho@asapconnected.com::c5c20a64-b843-4445-84dc-80576864790e" providerId="AD" clId="Web-{5CF2B248-DADA-46E3-96A2-A8BFA6A6DA76}"/>
    <pc:docChg chg="modSld">
      <pc:chgData name="Kevin Ho" userId="S::kevin.ho@asapconnected.com::c5c20a64-b843-4445-84dc-80576864790e" providerId="AD" clId="Web-{5CF2B248-DADA-46E3-96A2-A8BFA6A6DA76}" dt="2024-02-07T22:15:47.644" v="349" actId="1076"/>
      <pc:docMkLst>
        <pc:docMk/>
      </pc:docMkLst>
      <pc:sldChg chg="addSp modSp">
        <pc:chgData name="Kevin Ho" userId="S::kevin.ho@asapconnected.com::c5c20a64-b843-4445-84dc-80576864790e" providerId="AD" clId="Web-{5CF2B248-DADA-46E3-96A2-A8BFA6A6DA76}" dt="2024-02-07T21:47:04.618" v="271" actId="1076"/>
        <pc:sldMkLst>
          <pc:docMk/>
          <pc:sldMk cId="2648130174" sldId="286"/>
        </pc:sldMkLst>
        <pc:spChg chg="add mod">
          <ac:chgData name="Kevin Ho" userId="S::kevin.ho@asapconnected.com::c5c20a64-b843-4445-84dc-80576864790e" providerId="AD" clId="Web-{5CF2B248-DADA-46E3-96A2-A8BFA6A6DA76}" dt="2024-02-07T21:47:04.618" v="271" actId="1076"/>
          <ac:spMkLst>
            <pc:docMk/>
            <pc:sldMk cId="2648130174" sldId="286"/>
            <ac:spMk id="2" creationId="{32854F6B-3339-D20C-0F6B-016A62D8CD1E}"/>
          </ac:spMkLst>
        </pc:spChg>
        <pc:spChg chg="mod">
          <ac:chgData name="Kevin Ho" userId="S::kevin.ho@asapconnected.com::c5c20a64-b843-4445-84dc-80576864790e" providerId="AD" clId="Web-{5CF2B248-DADA-46E3-96A2-A8BFA6A6DA76}" dt="2024-02-07T21:47:04.602" v="269" actId="1076"/>
          <ac:spMkLst>
            <pc:docMk/>
            <pc:sldMk cId="2648130174" sldId="286"/>
            <ac:spMk id="3" creationId="{4326C22D-CEF9-4875-B35F-A3028F03FEBB}"/>
          </ac:spMkLst>
        </pc:spChg>
        <pc:spChg chg="mod">
          <ac:chgData name="Kevin Ho" userId="S::kevin.ho@asapconnected.com::c5c20a64-b843-4445-84dc-80576864790e" providerId="AD" clId="Web-{5CF2B248-DADA-46E3-96A2-A8BFA6A6DA76}" dt="2024-02-07T21:47:04.618" v="270" actId="1076"/>
          <ac:spMkLst>
            <pc:docMk/>
            <pc:sldMk cId="2648130174" sldId="286"/>
            <ac:spMk id="5" creationId="{0300EACB-5742-406C-BC3C-9C6AA7880569}"/>
          </ac:spMkLst>
        </pc:spChg>
        <pc:picChg chg="add mod">
          <ac:chgData name="Kevin Ho" userId="S::kevin.ho@asapconnected.com::c5c20a64-b843-4445-84dc-80576864790e" providerId="AD" clId="Web-{5CF2B248-DADA-46E3-96A2-A8BFA6A6DA76}" dt="2024-02-07T21:46:46.695" v="268" actId="1076"/>
          <ac:picMkLst>
            <pc:docMk/>
            <pc:sldMk cId="2648130174" sldId="286"/>
            <ac:picMk id="4" creationId="{6425B99E-CD9E-D58B-47C0-84D340B79031}"/>
          </ac:picMkLst>
        </pc:picChg>
      </pc:sldChg>
      <pc:sldChg chg="addSp delSp modSp addAnim delAnim">
        <pc:chgData name="Kevin Ho" userId="S::kevin.ho@asapconnected.com::c5c20a64-b843-4445-84dc-80576864790e" providerId="AD" clId="Web-{5CF2B248-DADA-46E3-96A2-A8BFA6A6DA76}" dt="2024-02-07T22:03:06.579" v="323"/>
        <pc:sldMkLst>
          <pc:docMk/>
          <pc:sldMk cId="683476328" sldId="291"/>
        </pc:sldMkLst>
        <pc:picChg chg="del mod">
          <ac:chgData name="Kevin Ho" userId="S::kevin.ho@asapconnected.com::c5c20a64-b843-4445-84dc-80576864790e" providerId="AD" clId="Web-{5CF2B248-DADA-46E3-96A2-A8BFA6A6DA76}" dt="2024-02-07T21:55:42.474" v="283"/>
          <ac:picMkLst>
            <pc:docMk/>
            <pc:sldMk cId="683476328" sldId="291"/>
            <ac:picMk id="2" creationId="{8E0E32A8-D1F0-4E4C-AF10-B4A6BC5BFAD0}"/>
          </ac:picMkLst>
        </pc:picChg>
        <pc:picChg chg="del mod">
          <ac:chgData name="Kevin Ho" userId="S::kevin.ho@asapconnected.com::c5c20a64-b843-4445-84dc-80576864790e" providerId="AD" clId="Web-{5CF2B248-DADA-46E3-96A2-A8BFA6A6DA76}" dt="2024-02-07T21:55:41.833" v="282"/>
          <ac:picMkLst>
            <pc:docMk/>
            <pc:sldMk cId="683476328" sldId="291"/>
            <ac:picMk id="3" creationId="{FA9BD71A-8EE1-48DA-A5FD-561D3FC6ECB9}"/>
          </ac:picMkLst>
        </pc:picChg>
        <pc:picChg chg="add mod">
          <ac:chgData name="Kevin Ho" userId="S::kevin.ho@asapconnected.com::c5c20a64-b843-4445-84dc-80576864790e" providerId="AD" clId="Web-{5CF2B248-DADA-46E3-96A2-A8BFA6A6DA76}" dt="2024-02-07T21:56:33.038" v="290" actId="1076"/>
          <ac:picMkLst>
            <pc:docMk/>
            <pc:sldMk cId="683476328" sldId="291"/>
            <ac:picMk id="4" creationId="{28990150-308D-0D40-74D8-1C3D7D52AC09}"/>
          </ac:picMkLst>
        </pc:picChg>
        <pc:picChg chg="del mod">
          <ac:chgData name="Kevin Ho" userId="S::kevin.ho@asapconnected.com::c5c20a64-b843-4445-84dc-80576864790e" providerId="AD" clId="Web-{5CF2B248-DADA-46E3-96A2-A8BFA6A6DA76}" dt="2024-02-07T21:55:41.349" v="281"/>
          <ac:picMkLst>
            <pc:docMk/>
            <pc:sldMk cId="683476328" sldId="291"/>
            <ac:picMk id="5" creationId="{43A6AB5F-917B-4B46-81E7-BD5128056BF4}"/>
          </ac:picMkLst>
        </pc:picChg>
        <pc:picChg chg="add mod">
          <ac:chgData name="Kevin Ho" userId="S::kevin.ho@asapconnected.com::c5c20a64-b843-4445-84dc-80576864790e" providerId="AD" clId="Web-{5CF2B248-DADA-46E3-96A2-A8BFA6A6DA76}" dt="2024-02-07T21:57:57.477" v="297" actId="1076"/>
          <ac:picMkLst>
            <pc:docMk/>
            <pc:sldMk cId="683476328" sldId="291"/>
            <ac:picMk id="8" creationId="{010F6D7F-BEBB-78BE-523F-AC13E51EF266}"/>
          </ac:picMkLst>
        </pc:picChg>
        <pc:picChg chg="add del mod">
          <ac:chgData name="Kevin Ho" userId="S::kevin.ho@asapconnected.com::c5c20a64-b843-4445-84dc-80576864790e" providerId="AD" clId="Web-{5CF2B248-DADA-46E3-96A2-A8BFA6A6DA76}" dt="2024-02-07T22:01:35.108" v="316"/>
          <ac:picMkLst>
            <pc:docMk/>
            <pc:sldMk cId="683476328" sldId="291"/>
            <ac:picMk id="9" creationId="{97008B58-D62D-E6C1-FA02-F337B6F743BD}"/>
          </ac:picMkLst>
        </pc:picChg>
        <pc:picChg chg="add mod modCrop">
          <ac:chgData name="Kevin Ho" userId="S::kevin.ho@asapconnected.com::c5c20a64-b843-4445-84dc-80576864790e" providerId="AD" clId="Web-{5CF2B248-DADA-46E3-96A2-A8BFA6A6DA76}" dt="2024-02-07T22:03:03.594" v="322"/>
          <ac:picMkLst>
            <pc:docMk/>
            <pc:sldMk cId="683476328" sldId="291"/>
            <ac:picMk id="10" creationId="{0EF4DC29-BD95-A6E7-C071-2D2CCA750BDC}"/>
          </ac:picMkLst>
        </pc:picChg>
      </pc:sldChg>
      <pc:sldChg chg="addSp delSp modSp">
        <pc:chgData name="Kevin Ho" userId="S::kevin.ho@asapconnected.com::c5c20a64-b843-4445-84dc-80576864790e" providerId="AD" clId="Web-{5CF2B248-DADA-46E3-96A2-A8BFA6A6DA76}" dt="2024-02-07T22:12:22.342" v="346" actId="1076"/>
        <pc:sldMkLst>
          <pc:docMk/>
          <pc:sldMk cId="3164000081" sldId="295"/>
        </pc:sldMkLst>
        <pc:picChg chg="del">
          <ac:chgData name="Kevin Ho" userId="S::kevin.ho@asapconnected.com::c5c20a64-b843-4445-84dc-80576864790e" providerId="AD" clId="Web-{5CF2B248-DADA-46E3-96A2-A8BFA6A6DA76}" dt="2024-02-07T22:11:57.467" v="339"/>
          <ac:picMkLst>
            <pc:docMk/>
            <pc:sldMk cId="3164000081" sldId="295"/>
            <ac:picMk id="3" creationId="{72CD8639-3316-4F43-9A49-709EFDDDF7B4}"/>
          </ac:picMkLst>
        </pc:picChg>
        <pc:picChg chg="add mod modCrop">
          <ac:chgData name="Kevin Ho" userId="S::kevin.ho@asapconnected.com::c5c20a64-b843-4445-84dc-80576864790e" providerId="AD" clId="Web-{5CF2B248-DADA-46E3-96A2-A8BFA6A6DA76}" dt="2024-02-07T22:12:22.342" v="346" actId="1076"/>
          <ac:picMkLst>
            <pc:docMk/>
            <pc:sldMk cId="3164000081" sldId="295"/>
            <ac:picMk id="4" creationId="{759D183F-ABEC-3498-5CC6-6C58A3292FC3}"/>
          </ac:picMkLst>
        </pc:picChg>
      </pc:sldChg>
      <pc:sldChg chg="modSp">
        <pc:chgData name="Kevin Ho" userId="S::kevin.ho@asapconnected.com::c5c20a64-b843-4445-84dc-80576864790e" providerId="AD" clId="Web-{5CF2B248-DADA-46E3-96A2-A8BFA6A6DA76}" dt="2024-02-07T21:19:38.234" v="49" actId="20577"/>
        <pc:sldMkLst>
          <pc:docMk/>
          <pc:sldMk cId="1336076149" sldId="296"/>
        </pc:sldMkLst>
        <pc:spChg chg="mod">
          <ac:chgData name="Kevin Ho" userId="S::kevin.ho@asapconnected.com::c5c20a64-b843-4445-84dc-80576864790e" providerId="AD" clId="Web-{5CF2B248-DADA-46E3-96A2-A8BFA6A6DA76}" dt="2024-02-07T21:19:32.952" v="48" actId="20577"/>
          <ac:spMkLst>
            <pc:docMk/>
            <pc:sldMk cId="1336076149" sldId="296"/>
            <ac:spMk id="12" creationId="{80E0C68D-31D1-468F-9788-F630342838B9}"/>
          </ac:spMkLst>
        </pc:spChg>
        <pc:spChg chg="mod">
          <ac:chgData name="Kevin Ho" userId="S::kevin.ho@asapconnected.com::c5c20a64-b843-4445-84dc-80576864790e" providerId="AD" clId="Web-{5CF2B248-DADA-46E3-96A2-A8BFA6A6DA76}" dt="2024-02-07T21:19:38.234" v="49" actId="20577"/>
          <ac:spMkLst>
            <pc:docMk/>
            <pc:sldMk cId="1336076149" sldId="296"/>
            <ac:spMk id="13" creationId="{9666F4F1-6E3D-4591-B2F9-A2085968D2CC}"/>
          </ac:spMkLst>
        </pc:spChg>
      </pc:sldChg>
      <pc:sldChg chg="modSp">
        <pc:chgData name="Kevin Ho" userId="S::kevin.ho@asapconnected.com::c5c20a64-b843-4445-84dc-80576864790e" providerId="AD" clId="Web-{5CF2B248-DADA-46E3-96A2-A8BFA6A6DA76}" dt="2024-02-07T21:21:01.642" v="52" actId="1076"/>
        <pc:sldMkLst>
          <pc:docMk/>
          <pc:sldMk cId="3077608857" sldId="301"/>
        </pc:sldMkLst>
        <pc:picChg chg="mod modCrop">
          <ac:chgData name="Kevin Ho" userId="S::kevin.ho@asapconnected.com::c5c20a64-b843-4445-84dc-80576864790e" providerId="AD" clId="Web-{5CF2B248-DADA-46E3-96A2-A8BFA6A6DA76}" dt="2024-02-07T21:21:01.642" v="52" actId="1076"/>
          <ac:picMkLst>
            <pc:docMk/>
            <pc:sldMk cId="3077608857" sldId="301"/>
            <ac:picMk id="4" creationId="{75773B40-E590-CF13-779E-CFB1B09C4B4B}"/>
          </ac:picMkLst>
        </pc:picChg>
      </pc:sldChg>
      <pc:sldChg chg="modSp">
        <pc:chgData name="Kevin Ho" userId="S::kevin.ho@asapconnected.com::c5c20a64-b843-4445-84dc-80576864790e" providerId="AD" clId="Web-{5CF2B248-DADA-46E3-96A2-A8BFA6A6DA76}" dt="2024-02-07T21:06:21.667" v="15" actId="20577"/>
        <pc:sldMkLst>
          <pc:docMk/>
          <pc:sldMk cId="2073266551" sldId="302"/>
        </pc:sldMkLst>
        <pc:spChg chg="mod">
          <ac:chgData name="Kevin Ho" userId="S::kevin.ho@asapconnected.com::c5c20a64-b843-4445-84dc-80576864790e" providerId="AD" clId="Web-{5CF2B248-DADA-46E3-96A2-A8BFA6A6DA76}" dt="2024-02-07T21:06:21.667" v="15" actId="20577"/>
          <ac:spMkLst>
            <pc:docMk/>
            <pc:sldMk cId="2073266551" sldId="302"/>
            <ac:spMk id="2" creationId="{9D03F6BB-8300-4C14-8832-AF010E84D309}"/>
          </ac:spMkLst>
        </pc:spChg>
      </pc:sldChg>
      <pc:sldChg chg="addSp delSp modSp">
        <pc:chgData name="Kevin Ho" userId="S::kevin.ho@asapconnected.com::c5c20a64-b843-4445-84dc-80576864790e" providerId="AD" clId="Web-{5CF2B248-DADA-46E3-96A2-A8BFA6A6DA76}" dt="2024-02-07T22:15:47.644" v="349" actId="1076"/>
        <pc:sldMkLst>
          <pc:docMk/>
          <pc:sldMk cId="1203889144" sldId="311"/>
        </pc:sldMkLst>
        <pc:picChg chg="add mod">
          <ac:chgData name="Kevin Ho" userId="S::kevin.ho@asapconnected.com::c5c20a64-b843-4445-84dc-80576864790e" providerId="AD" clId="Web-{5CF2B248-DADA-46E3-96A2-A8BFA6A6DA76}" dt="2024-02-07T22:15:47.644" v="349" actId="1076"/>
          <ac:picMkLst>
            <pc:docMk/>
            <pc:sldMk cId="1203889144" sldId="311"/>
            <ac:picMk id="2" creationId="{3FC2F5F1-3DF6-6ABB-CD7B-59626B9686B3}"/>
          </ac:picMkLst>
        </pc:picChg>
        <pc:picChg chg="del">
          <ac:chgData name="Kevin Ho" userId="S::kevin.ho@asapconnected.com::c5c20a64-b843-4445-84dc-80576864790e" providerId="AD" clId="Web-{5CF2B248-DADA-46E3-96A2-A8BFA6A6DA76}" dt="2024-02-07T22:15:39.128" v="347"/>
          <ac:picMkLst>
            <pc:docMk/>
            <pc:sldMk cId="1203889144" sldId="311"/>
            <ac:picMk id="4" creationId="{4DE2CCB2-EF01-4A05-9EBC-F8C8FE65C9FB}"/>
          </ac:picMkLst>
        </pc:picChg>
      </pc:sldChg>
      <pc:sldChg chg="modSp">
        <pc:chgData name="Kevin Ho" userId="S::kevin.ho@asapconnected.com::c5c20a64-b843-4445-84dc-80576864790e" providerId="AD" clId="Web-{5CF2B248-DADA-46E3-96A2-A8BFA6A6DA76}" dt="2024-02-07T21:21:28.736" v="61" actId="20577"/>
        <pc:sldMkLst>
          <pc:docMk/>
          <pc:sldMk cId="2121052239" sldId="312"/>
        </pc:sldMkLst>
        <pc:spChg chg="mod">
          <ac:chgData name="Kevin Ho" userId="S::kevin.ho@asapconnected.com::c5c20a64-b843-4445-84dc-80576864790e" providerId="AD" clId="Web-{5CF2B248-DADA-46E3-96A2-A8BFA6A6DA76}" dt="2024-02-07T21:21:28.736" v="61" actId="20577"/>
          <ac:spMkLst>
            <pc:docMk/>
            <pc:sldMk cId="2121052239" sldId="312"/>
            <ac:spMk id="6" creationId="{85543B91-0B54-4361-8E71-B27C998AB4B5}"/>
          </ac:spMkLst>
        </pc:spChg>
        <pc:picChg chg="mod">
          <ac:chgData name="Kevin Ho" userId="S::kevin.ho@asapconnected.com::c5c20a64-b843-4445-84dc-80576864790e" providerId="AD" clId="Web-{5CF2B248-DADA-46E3-96A2-A8BFA6A6DA76}" dt="2024-02-07T21:21:25.111" v="54" actId="1076"/>
          <ac:picMkLst>
            <pc:docMk/>
            <pc:sldMk cId="2121052239" sldId="312"/>
            <ac:picMk id="11" creationId="{B8E70D53-D6D9-4A70-AEAF-D02A38CF7603}"/>
          </ac:picMkLst>
        </pc:picChg>
      </pc:sldChg>
      <pc:sldChg chg="modSp">
        <pc:chgData name="Kevin Ho" userId="S::kevin.ho@asapconnected.com::c5c20a64-b843-4445-84dc-80576864790e" providerId="AD" clId="Web-{5CF2B248-DADA-46E3-96A2-A8BFA6A6DA76}" dt="2024-02-07T21:22:51.301" v="68" actId="1076"/>
        <pc:sldMkLst>
          <pc:docMk/>
          <pc:sldMk cId="849177989" sldId="313"/>
        </pc:sldMkLst>
        <pc:spChg chg="mod">
          <ac:chgData name="Kevin Ho" userId="S::kevin.ho@asapconnected.com::c5c20a64-b843-4445-84dc-80576864790e" providerId="AD" clId="Web-{5CF2B248-DADA-46E3-96A2-A8BFA6A6DA76}" dt="2024-02-07T21:22:51.301" v="68" actId="1076"/>
          <ac:spMkLst>
            <pc:docMk/>
            <pc:sldMk cId="849177989" sldId="313"/>
            <ac:spMk id="3" creationId="{441EC9F7-DA2F-4546-BECD-769521C6DAEF}"/>
          </ac:spMkLst>
        </pc:spChg>
      </pc:sldChg>
      <pc:sldChg chg="addSp delSp modSp mod modClrScheme chgLayout">
        <pc:chgData name="Kevin Ho" userId="S::kevin.ho@asapconnected.com::c5c20a64-b843-4445-84dc-80576864790e" providerId="AD" clId="Web-{5CF2B248-DADA-46E3-96A2-A8BFA6A6DA76}" dt="2024-02-07T21:25:33.258" v="84" actId="1076"/>
        <pc:sldMkLst>
          <pc:docMk/>
          <pc:sldMk cId="1657659651" sldId="316"/>
        </pc:sldMkLst>
        <pc:spChg chg="add del mod ord">
          <ac:chgData name="Kevin Ho" userId="S::kevin.ho@asapconnected.com::c5c20a64-b843-4445-84dc-80576864790e" providerId="AD" clId="Web-{5CF2B248-DADA-46E3-96A2-A8BFA6A6DA76}" dt="2024-02-07T21:24:35.631" v="70"/>
          <ac:spMkLst>
            <pc:docMk/>
            <pc:sldMk cId="1657659651" sldId="316"/>
            <ac:spMk id="4" creationId="{0B08DD97-F46C-C9F5-7723-38D708B482A4}"/>
          </ac:spMkLst>
        </pc:spChg>
        <pc:spChg chg="mod">
          <ac:chgData name="Kevin Ho" userId="S::kevin.ho@asapconnected.com::c5c20a64-b843-4445-84dc-80576864790e" providerId="AD" clId="Web-{5CF2B248-DADA-46E3-96A2-A8BFA6A6DA76}" dt="2024-02-07T21:25:33.258" v="84" actId="1076"/>
          <ac:spMkLst>
            <pc:docMk/>
            <pc:sldMk cId="1657659651" sldId="316"/>
            <ac:spMk id="6" creationId="{85543B91-0B54-4361-8E71-B27C998AB4B5}"/>
          </ac:spMkLst>
        </pc:spChg>
        <pc:spChg chg="mod">
          <ac:chgData name="Kevin Ho" userId="S::kevin.ho@asapconnected.com::c5c20a64-b843-4445-84dc-80576864790e" providerId="AD" clId="Web-{5CF2B248-DADA-46E3-96A2-A8BFA6A6DA76}" dt="2024-02-07T21:25:17.664" v="78" actId="20577"/>
          <ac:spMkLst>
            <pc:docMk/>
            <pc:sldMk cId="1657659651" sldId="316"/>
            <ac:spMk id="12" creationId="{8EE6FFC5-32C7-C375-1ECC-BE186849EBFA}"/>
          </ac:spMkLst>
        </pc:spChg>
        <pc:picChg chg="mod">
          <ac:chgData name="Kevin Ho" userId="S::kevin.ho@asapconnected.com::c5c20a64-b843-4445-84dc-80576864790e" providerId="AD" clId="Web-{5CF2B248-DADA-46E3-96A2-A8BFA6A6DA76}" dt="2024-02-07T21:24:44.569" v="73"/>
          <ac:picMkLst>
            <pc:docMk/>
            <pc:sldMk cId="1657659651" sldId="316"/>
            <ac:picMk id="2" creationId="{2718877F-2D03-4A63-AF55-36152EF8C609}"/>
          </ac:picMkLst>
        </pc:picChg>
        <pc:picChg chg="mod">
          <ac:chgData name="Kevin Ho" userId="S::kevin.ho@asapconnected.com::c5c20a64-b843-4445-84dc-80576864790e" providerId="AD" clId="Web-{5CF2B248-DADA-46E3-96A2-A8BFA6A6DA76}" dt="2024-02-07T21:24:44.600" v="74"/>
          <ac:picMkLst>
            <pc:docMk/>
            <pc:sldMk cId="1657659651" sldId="316"/>
            <ac:picMk id="3" creationId="{F67C8FFF-2333-4666-A333-FEB456A8ACEC}"/>
          </ac:picMkLst>
        </pc:picChg>
        <pc:picChg chg="mod">
          <ac:chgData name="Kevin Ho" userId="S::kevin.ho@asapconnected.com::c5c20a64-b843-4445-84dc-80576864790e" providerId="AD" clId="Web-{5CF2B248-DADA-46E3-96A2-A8BFA6A6DA76}" dt="2024-02-07T21:24:39.366" v="71"/>
          <ac:picMkLst>
            <pc:docMk/>
            <pc:sldMk cId="1657659651" sldId="316"/>
            <ac:picMk id="15" creationId="{92C4BF61-A14A-2864-8187-39FBB187AAF9}"/>
          </ac:picMkLst>
        </pc:picChg>
        <pc:picChg chg="mod">
          <ac:chgData name="Kevin Ho" userId="S::kevin.ho@asapconnected.com::c5c20a64-b843-4445-84dc-80576864790e" providerId="AD" clId="Web-{5CF2B248-DADA-46E3-96A2-A8BFA6A6DA76}" dt="2024-02-07T21:24:42.100" v="72"/>
          <ac:picMkLst>
            <pc:docMk/>
            <pc:sldMk cId="1657659651" sldId="316"/>
            <ac:picMk id="18" creationId="{590F4829-00C6-20B1-E654-69914A4D9E8A}"/>
          </ac:picMkLst>
        </pc:picChg>
      </pc:sldChg>
      <pc:sldChg chg="modSp">
        <pc:chgData name="Kevin Ho" userId="S::kevin.ho@asapconnected.com::c5c20a64-b843-4445-84dc-80576864790e" providerId="AD" clId="Web-{5CF2B248-DADA-46E3-96A2-A8BFA6A6DA76}" dt="2024-02-07T21:06:55.965" v="19" actId="1076"/>
        <pc:sldMkLst>
          <pc:docMk/>
          <pc:sldMk cId="313469204" sldId="318"/>
        </pc:sldMkLst>
        <pc:spChg chg="mod">
          <ac:chgData name="Kevin Ho" userId="S::kevin.ho@asapconnected.com::c5c20a64-b843-4445-84dc-80576864790e" providerId="AD" clId="Web-{5CF2B248-DADA-46E3-96A2-A8BFA6A6DA76}" dt="2024-02-07T21:06:55.965" v="19" actId="1076"/>
          <ac:spMkLst>
            <pc:docMk/>
            <pc:sldMk cId="313469204" sldId="318"/>
            <ac:spMk id="2" creationId="{9D03F6BB-8300-4C14-8832-AF010E84D309}"/>
          </ac:spMkLst>
        </pc:spChg>
        <pc:picChg chg="mod">
          <ac:chgData name="Kevin Ho" userId="S::kevin.ho@asapconnected.com::c5c20a64-b843-4445-84dc-80576864790e" providerId="AD" clId="Web-{5CF2B248-DADA-46E3-96A2-A8BFA6A6DA76}" dt="2024-02-07T21:06:49.012" v="17" actId="1076"/>
          <ac:picMkLst>
            <pc:docMk/>
            <pc:sldMk cId="313469204" sldId="318"/>
            <ac:picMk id="4" creationId="{F1BD21A3-EE19-468B-A1B1-0C8DE2D1A513}"/>
          </ac:picMkLst>
        </pc:picChg>
      </pc:sldChg>
      <pc:sldChg chg="addSp">
        <pc:chgData name="Kevin Ho" userId="S::kevin.ho@asapconnected.com::c5c20a64-b843-4445-84dc-80576864790e" providerId="AD" clId="Web-{5CF2B248-DADA-46E3-96A2-A8BFA6A6DA76}" dt="2024-02-07T21:45:58.132" v="266"/>
        <pc:sldMkLst>
          <pc:docMk/>
          <pc:sldMk cId="698962671" sldId="322"/>
        </pc:sldMkLst>
        <pc:picChg chg="add">
          <ac:chgData name="Kevin Ho" userId="S::kevin.ho@asapconnected.com::c5c20a64-b843-4445-84dc-80576864790e" providerId="AD" clId="Web-{5CF2B248-DADA-46E3-96A2-A8BFA6A6DA76}" dt="2024-02-07T21:45:58.132" v="266"/>
          <ac:picMkLst>
            <pc:docMk/>
            <pc:sldMk cId="698962671" sldId="322"/>
            <ac:picMk id="7" creationId="{EBE18D89-4E2C-C438-33B7-51F99B9206F4}"/>
          </ac:picMkLst>
        </pc:picChg>
      </pc:sldChg>
      <pc:sldChg chg="modSp">
        <pc:chgData name="Kevin Ho" userId="S::kevin.ho@asapconnected.com::c5c20a64-b843-4445-84dc-80576864790e" providerId="AD" clId="Web-{5CF2B248-DADA-46E3-96A2-A8BFA6A6DA76}" dt="2024-02-07T21:09:40.078" v="23" actId="14100"/>
        <pc:sldMkLst>
          <pc:docMk/>
          <pc:sldMk cId="2691651896" sldId="324"/>
        </pc:sldMkLst>
        <pc:grpChg chg="mod">
          <ac:chgData name="Kevin Ho" userId="S::kevin.ho@asapconnected.com::c5c20a64-b843-4445-84dc-80576864790e" providerId="AD" clId="Web-{5CF2B248-DADA-46E3-96A2-A8BFA6A6DA76}" dt="2024-02-07T21:09:20.921" v="21" actId="1076"/>
          <ac:grpSpMkLst>
            <pc:docMk/>
            <pc:sldMk cId="2691651896" sldId="324"/>
            <ac:grpSpMk id="7" creationId="{4C8668B6-599D-42FA-A075-E7DFF832D505}"/>
          </ac:grpSpMkLst>
        </pc:grpChg>
        <pc:picChg chg="mod">
          <ac:chgData name="Kevin Ho" userId="S::kevin.ho@asapconnected.com::c5c20a64-b843-4445-84dc-80576864790e" providerId="AD" clId="Web-{5CF2B248-DADA-46E3-96A2-A8BFA6A6DA76}" dt="2024-02-07T21:09:40.078" v="23" actId="14100"/>
          <ac:picMkLst>
            <pc:docMk/>
            <pc:sldMk cId="2691651896" sldId="324"/>
            <ac:picMk id="4" creationId="{ACEAD100-5044-48EC-814C-FB2B423DBBF9}"/>
          </ac:picMkLst>
        </pc:picChg>
      </pc:sldChg>
      <pc:sldChg chg="addSp modSp">
        <pc:chgData name="Kevin Ho" userId="S::kevin.ho@asapconnected.com::c5c20a64-b843-4445-84dc-80576864790e" providerId="AD" clId="Web-{5CF2B248-DADA-46E3-96A2-A8BFA6A6DA76}" dt="2024-02-07T21:13:28.099" v="47" actId="1076"/>
        <pc:sldMkLst>
          <pc:docMk/>
          <pc:sldMk cId="2133265867" sldId="327"/>
        </pc:sldMkLst>
        <pc:spChg chg="add mod">
          <ac:chgData name="Kevin Ho" userId="S::kevin.ho@asapconnected.com::c5c20a64-b843-4445-84dc-80576864790e" providerId="AD" clId="Web-{5CF2B248-DADA-46E3-96A2-A8BFA6A6DA76}" dt="2024-02-07T21:12:47.817" v="38" actId="20577"/>
          <ac:spMkLst>
            <pc:docMk/>
            <pc:sldMk cId="2133265867" sldId="327"/>
            <ac:spMk id="3" creationId="{55762971-BE5A-6FDF-8CA1-9D9CACEE2133}"/>
          </ac:spMkLst>
        </pc:spChg>
        <pc:picChg chg="mod modCrop">
          <ac:chgData name="Kevin Ho" userId="S::kevin.ho@asapconnected.com::c5c20a64-b843-4445-84dc-80576864790e" providerId="AD" clId="Web-{5CF2B248-DADA-46E3-96A2-A8BFA6A6DA76}" dt="2024-02-07T21:13:28.099" v="47" actId="1076"/>
          <ac:picMkLst>
            <pc:docMk/>
            <pc:sldMk cId="2133265867" sldId="327"/>
            <ac:picMk id="5" creationId="{54CA72AC-E366-4C2B-B488-DD49880EC071}"/>
          </ac:picMkLst>
        </pc:picChg>
        <pc:picChg chg="mod modCrop">
          <ac:chgData name="Kevin Ho" userId="S::kevin.ho@asapconnected.com::c5c20a64-b843-4445-84dc-80576864790e" providerId="AD" clId="Web-{5CF2B248-DADA-46E3-96A2-A8BFA6A6DA76}" dt="2024-02-07T21:13:24.209" v="46" actId="1076"/>
          <ac:picMkLst>
            <pc:docMk/>
            <pc:sldMk cId="2133265867" sldId="327"/>
            <ac:picMk id="6" creationId="{E9322220-D516-4140-82CD-544B26ECFAF7}"/>
          </ac:picMkLst>
        </pc:picChg>
      </pc:sldChg>
      <pc:sldChg chg="addSp delSp modSp addAnim delAnim">
        <pc:chgData name="Kevin Ho" userId="S::kevin.ho@asapconnected.com::c5c20a64-b843-4445-84dc-80576864790e" providerId="AD" clId="Web-{5CF2B248-DADA-46E3-96A2-A8BFA6A6DA76}" dt="2024-02-07T22:07:37.414" v="338"/>
        <pc:sldMkLst>
          <pc:docMk/>
          <pc:sldMk cId="2847357607" sldId="332"/>
        </pc:sldMkLst>
        <pc:picChg chg="del">
          <ac:chgData name="Kevin Ho" userId="S::kevin.ho@asapconnected.com::c5c20a64-b843-4445-84dc-80576864790e" providerId="AD" clId="Web-{5CF2B248-DADA-46E3-96A2-A8BFA6A6DA76}" dt="2024-02-07T22:04:08.127" v="326"/>
          <ac:picMkLst>
            <pc:docMk/>
            <pc:sldMk cId="2847357607" sldId="332"/>
            <ac:picMk id="2" creationId="{D5B68A96-0738-448D-AF8E-332A1F9D5760}"/>
          </ac:picMkLst>
        </pc:picChg>
        <pc:picChg chg="del">
          <ac:chgData name="Kevin Ho" userId="S::kevin.ho@asapconnected.com::c5c20a64-b843-4445-84dc-80576864790e" providerId="AD" clId="Web-{5CF2B248-DADA-46E3-96A2-A8BFA6A6DA76}" dt="2024-02-07T22:04:04.877" v="324"/>
          <ac:picMkLst>
            <pc:docMk/>
            <pc:sldMk cId="2847357607" sldId="332"/>
            <ac:picMk id="3" creationId="{1836F78F-3258-942A-EEF9-C360B0CAD450}"/>
          </ac:picMkLst>
        </pc:picChg>
        <pc:picChg chg="add mod modCrop">
          <ac:chgData name="Kevin Ho" userId="S::kevin.ho@asapconnected.com::c5c20a64-b843-4445-84dc-80576864790e" providerId="AD" clId="Web-{5CF2B248-DADA-46E3-96A2-A8BFA6A6DA76}" dt="2024-02-07T22:04:59.066" v="331" actId="1076"/>
          <ac:picMkLst>
            <pc:docMk/>
            <pc:sldMk cId="2847357607" sldId="332"/>
            <ac:picMk id="4" creationId="{D0AD73D3-CD8A-C7AA-89C2-070B6983CC41}"/>
          </ac:picMkLst>
        </pc:picChg>
        <pc:picChg chg="add mod">
          <ac:chgData name="Kevin Ho" userId="S::kevin.ho@asapconnected.com::c5c20a64-b843-4445-84dc-80576864790e" providerId="AD" clId="Web-{5CF2B248-DADA-46E3-96A2-A8BFA6A6DA76}" dt="2024-02-07T22:05:41.708" v="334" actId="1076"/>
          <ac:picMkLst>
            <pc:docMk/>
            <pc:sldMk cId="2847357607" sldId="332"/>
            <ac:picMk id="5" creationId="{1C57FF5F-EDA1-8AB1-9DC6-88D629C144F9}"/>
          </ac:picMkLst>
        </pc:picChg>
        <pc:picChg chg="add mod">
          <ac:chgData name="Kevin Ho" userId="S::kevin.ho@asapconnected.com::c5c20a64-b843-4445-84dc-80576864790e" providerId="AD" clId="Web-{5CF2B248-DADA-46E3-96A2-A8BFA6A6DA76}" dt="2024-02-07T22:07:32.835" v="337" actId="1076"/>
          <ac:picMkLst>
            <pc:docMk/>
            <pc:sldMk cId="2847357607" sldId="332"/>
            <ac:picMk id="6" creationId="{3C14F78B-C356-39E7-920A-9EBC479735F0}"/>
          </ac:picMkLst>
        </pc:picChg>
        <pc:picChg chg="del">
          <ac:chgData name="Kevin Ho" userId="S::kevin.ho@asapconnected.com::c5c20a64-b843-4445-84dc-80576864790e" providerId="AD" clId="Web-{5CF2B248-DADA-46E3-96A2-A8BFA6A6DA76}" dt="2024-02-07T22:04:06.049" v="325"/>
          <ac:picMkLst>
            <pc:docMk/>
            <pc:sldMk cId="2847357607" sldId="332"/>
            <ac:picMk id="9" creationId="{9F23570D-A740-4526-9846-FE5AABC3AC26}"/>
          </ac:picMkLst>
        </pc:picChg>
      </pc:sldChg>
    </pc:docChg>
  </pc:docChgLst>
  <pc:docChgLst>
    <pc:chgData name="Cindy Loo Garcia" userId="S::cindy.loogarcia@asapconnected.com::c33b4c58-ac67-43eb-9e63-171cfeff01fd" providerId="AD" clId="Web-{95CE4AA4-C8F7-ADE6-DC73-FD77550A3337}"/>
    <pc:docChg chg="modSld">
      <pc:chgData name="Cindy Loo Garcia" userId="S::cindy.loogarcia@asapconnected.com::c33b4c58-ac67-43eb-9e63-171cfeff01fd" providerId="AD" clId="Web-{95CE4AA4-C8F7-ADE6-DC73-FD77550A3337}" dt="2024-02-08T17:39:39.838" v="13"/>
      <pc:docMkLst>
        <pc:docMk/>
      </pc:docMkLst>
      <pc:sldChg chg="delCm">
        <pc:chgData name="Cindy Loo Garcia" userId="S::cindy.loogarcia@asapconnected.com::c33b4c58-ac67-43eb-9e63-171cfeff01fd" providerId="AD" clId="Web-{95CE4AA4-C8F7-ADE6-DC73-FD77550A3337}" dt="2024-02-08T17:35:22.328" v="4"/>
        <pc:sldMkLst>
          <pc:docMk/>
          <pc:sldMk cId="1644371941" sldId="25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Cindy Loo Garcia" userId="S::cindy.loogarcia@asapconnected.com::c33b4c58-ac67-43eb-9e63-171cfeff01fd" providerId="AD" clId="Web-{95CE4AA4-C8F7-ADE6-DC73-FD77550A3337}" dt="2024-02-08T17:35:22.328" v="4"/>
              <pc2:cmMkLst xmlns:pc2="http://schemas.microsoft.com/office/powerpoint/2019/9/main/command">
                <pc:docMk/>
                <pc:sldMk cId="1644371941" sldId="257"/>
                <pc2:cmMk id="{285BF85D-54C2-4C0A-A508-22EDC5551854}"/>
              </pc2:cmMkLst>
            </pc226:cmChg>
          </p:ext>
        </pc:extLst>
      </pc:sldChg>
      <pc:sldChg chg="delCm">
        <pc:chgData name="Cindy Loo Garcia" userId="S::cindy.loogarcia@asapconnected.com::c33b4c58-ac67-43eb-9e63-171cfeff01fd" providerId="AD" clId="Web-{95CE4AA4-C8F7-ADE6-DC73-FD77550A3337}" dt="2024-02-08T17:34:14.279" v="1"/>
        <pc:sldMkLst>
          <pc:docMk/>
          <pc:sldMk cId="3869957844" sldId="26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Cindy Loo Garcia" userId="S::cindy.loogarcia@asapconnected.com::c33b4c58-ac67-43eb-9e63-171cfeff01fd" providerId="AD" clId="Web-{95CE4AA4-C8F7-ADE6-DC73-FD77550A3337}" dt="2024-02-08T17:34:14.279" v="1"/>
              <pc2:cmMkLst xmlns:pc2="http://schemas.microsoft.com/office/powerpoint/2019/9/main/command">
                <pc:docMk/>
                <pc:sldMk cId="3869957844" sldId="260"/>
                <pc2:cmMk id="{CE01B9F6-892B-4151-997F-35A54FB6FB16}"/>
              </pc2:cmMkLst>
            </pc226:cmChg>
          </p:ext>
        </pc:extLst>
      </pc:sldChg>
      <pc:sldChg chg="modNotes">
        <pc:chgData name="Cindy Loo Garcia" userId="S::cindy.loogarcia@asapconnected.com::c33b4c58-ac67-43eb-9e63-171cfeff01fd" providerId="AD" clId="Web-{95CE4AA4-C8F7-ADE6-DC73-FD77550A3337}" dt="2024-02-08T17:39:39.838" v="13"/>
        <pc:sldMkLst>
          <pc:docMk/>
          <pc:sldMk cId="3318672614" sldId="262"/>
        </pc:sldMkLst>
      </pc:sldChg>
      <pc:sldChg chg="modNotes">
        <pc:chgData name="Cindy Loo Garcia" userId="S::cindy.loogarcia@asapconnected.com::c33b4c58-ac67-43eb-9e63-171cfeff01fd" providerId="AD" clId="Web-{95CE4AA4-C8F7-ADE6-DC73-FD77550A3337}" dt="2024-02-08T17:39:24.478" v="12"/>
        <pc:sldMkLst>
          <pc:docMk/>
          <pc:sldMk cId="3335418204" sldId="273"/>
        </pc:sldMkLst>
      </pc:sldChg>
      <pc:sldChg chg="delCm">
        <pc:chgData name="Cindy Loo Garcia" userId="S::cindy.loogarcia@asapconnected.com::c33b4c58-ac67-43eb-9e63-171cfeff01fd" providerId="AD" clId="Web-{95CE4AA4-C8F7-ADE6-DC73-FD77550A3337}" dt="2024-02-08T17:35:42.016" v="7"/>
        <pc:sldMkLst>
          <pc:docMk/>
          <pc:sldMk cId="710306598" sldId="27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Cindy Loo Garcia" userId="S::cindy.loogarcia@asapconnected.com::c33b4c58-ac67-43eb-9e63-171cfeff01fd" providerId="AD" clId="Web-{95CE4AA4-C8F7-ADE6-DC73-FD77550A3337}" dt="2024-02-08T17:35:42.016" v="7"/>
              <pc2:cmMkLst xmlns:pc2="http://schemas.microsoft.com/office/powerpoint/2019/9/main/command">
                <pc:docMk/>
                <pc:sldMk cId="710306598" sldId="279"/>
                <pc2:cmMk id="{1978EB4A-4F1E-4431-8038-722F21E4691F}"/>
              </pc2:cmMkLst>
            </pc226:cmChg>
            <pc226:cmChg xmlns:pc226="http://schemas.microsoft.com/office/powerpoint/2022/06/main/command" chg="del">
              <pc226:chgData name="Cindy Loo Garcia" userId="S::cindy.loogarcia@asapconnected.com::c33b4c58-ac67-43eb-9e63-171cfeff01fd" providerId="AD" clId="Web-{95CE4AA4-C8F7-ADE6-DC73-FD77550A3337}" dt="2024-02-08T17:35:40.095" v="6"/>
              <pc2:cmMkLst xmlns:pc2="http://schemas.microsoft.com/office/powerpoint/2019/9/main/command">
                <pc:docMk/>
                <pc:sldMk cId="710306598" sldId="279"/>
                <pc2:cmMk id="{D123AFCB-2AC6-409C-821D-5C742D95B099}"/>
              </pc2:cmMkLst>
            </pc226:cmChg>
          </p:ext>
        </pc:extLst>
      </pc:sldChg>
      <pc:sldChg chg="delCm">
        <pc:chgData name="Cindy Loo Garcia" userId="S::cindy.loogarcia@asapconnected.com::c33b4c58-ac67-43eb-9e63-171cfeff01fd" providerId="AD" clId="Web-{95CE4AA4-C8F7-ADE6-DC73-FD77550A3337}" dt="2024-02-08T17:36:16.596" v="9"/>
        <pc:sldMkLst>
          <pc:docMk/>
          <pc:sldMk cId="3080318907" sldId="28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Cindy Loo Garcia" userId="S::cindy.loogarcia@asapconnected.com::c33b4c58-ac67-43eb-9e63-171cfeff01fd" providerId="AD" clId="Web-{95CE4AA4-C8F7-ADE6-DC73-FD77550A3337}" dt="2024-02-08T17:36:16.596" v="9"/>
              <pc2:cmMkLst xmlns:pc2="http://schemas.microsoft.com/office/powerpoint/2019/9/main/command">
                <pc:docMk/>
                <pc:sldMk cId="3080318907" sldId="280"/>
                <pc2:cmMk id="{F4A02C14-D7AE-4172-A94A-69A72A33D6FC}"/>
              </pc2:cmMkLst>
            </pc226:cmChg>
          </p:ext>
        </pc:extLst>
      </pc:sldChg>
      <pc:sldChg chg="delCm">
        <pc:chgData name="Cindy Loo Garcia" userId="S::cindy.loogarcia@asapconnected.com::c33b4c58-ac67-43eb-9e63-171cfeff01fd" providerId="AD" clId="Web-{95CE4AA4-C8F7-ADE6-DC73-FD77550A3337}" dt="2024-02-08T17:35:59.080" v="8"/>
        <pc:sldMkLst>
          <pc:docMk/>
          <pc:sldMk cId="3164000081" sldId="29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Cindy Loo Garcia" userId="S::cindy.loogarcia@asapconnected.com::c33b4c58-ac67-43eb-9e63-171cfeff01fd" providerId="AD" clId="Web-{95CE4AA4-C8F7-ADE6-DC73-FD77550A3337}" dt="2024-02-08T17:35:59.080" v="8"/>
              <pc2:cmMkLst xmlns:pc2="http://schemas.microsoft.com/office/powerpoint/2019/9/main/command">
                <pc:docMk/>
                <pc:sldMk cId="3164000081" sldId="295"/>
                <pc2:cmMk id="{9AE95A5F-4C2B-4CB5-9DA5-6BDC198D03D9}"/>
              </pc2:cmMkLst>
            </pc226:cmChg>
          </p:ext>
        </pc:extLst>
      </pc:sldChg>
      <pc:sldChg chg="modNotes">
        <pc:chgData name="Cindy Loo Garcia" userId="S::cindy.loogarcia@asapconnected.com::c33b4c58-ac67-43eb-9e63-171cfeff01fd" providerId="AD" clId="Web-{95CE4AA4-C8F7-ADE6-DC73-FD77550A3337}" dt="2024-02-08T17:39:04.930" v="11"/>
        <pc:sldMkLst>
          <pc:docMk/>
          <pc:sldMk cId="3077608857" sldId="301"/>
        </pc:sldMkLst>
      </pc:sldChg>
      <pc:sldChg chg="delCm">
        <pc:chgData name="Cindy Loo Garcia" userId="S::cindy.loogarcia@asapconnected.com::c33b4c58-ac67-43eb-9e63-171cfeff01fd" providerId="AD" clId="Web-{95CE4AA4-C8F7-ADE6-DC73-FD77550A3337}" dt="2024-02-08T17:35:33.313" v="5"/>
        <pc:sldMkLst>
          <pc:docMk/>
          <pc:sldMk cId="2099991132" sldId="30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Cindy Loo Garcia" userId="S::cindy.loogarcia@asapconnected.com::c33b4c58-ac67-43eb-9e63-171cfeff01fd" providerId="AD" clId="Web-{95CE4AA4-C8F7-ADE6-DC73-FD77550A3337}" dt="2024-02-08T17:35:33.313" v="5"/>
              <pc2:cmMkLst xmlns:pc2="http://schemas.microsoft.com/office/powerpoint/2019/9/main/command">
                <pc:docMk/>
                <pc:sldMk cId="2099991132" sldId="307"/>
                <pc2:cmMk id="{6257D382-400B-4A98-8C5D-08BB25A5DC84}"/>
              </pc2:cmMkLst>
            </pc226:cmChg>
          </p:ext>
        </pc:extLst>
      </pc:sldChg>
      <pc:sldChg chg="modNotes">
        <pc:chgData name="Cindy Loo Garcia" userId="S::cindy.loogarcia@asapconnected.com::c33b4c58-ac67-43eb-9e63-171cfeff01fd" providerId="AD" clId="Web-{95CE4AA4-C8F7-ADE6-DC73-FD77550A3337}" dt="2024-02-08T17:36:39.253" v="10"/>
        <pc:sldMkLst>
          <pc:docMk/>
          <pc:sldMk cId="1657659651" sldId="316"/>
        </pc:sldMkLst>
      </pc:sldChg>
      <pc:sldChg chg="delCm">
        <pc:chgData name="Cindy Loo Garcia" userId="S::cindy.loogarcia@asapconnected.com::c33b4c58-ac67-43eb-9e63-171cfeff01fd" providerId="AD" clId="Web-{95CE4AA4-C8F7-ADE6-DC73-FD77550A3337}" dt="2024-02-08T17:33:47.622" v="0"/>
        <pc:sldMkLst>
          <pc:docMk/>
          <pc:sldMk cId="4039909606" sldId="32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Cindy Loo Garcia" userId="S::cindy.loogarcia@asapconnected.com::c33b4c58-ac67-43eb-9e63-171cfeff01fd" providerId="AD" clId="Web-{95CE4AA4-C8F7-ADE6-DC73-FD77550A3337}" dt="2024-02-08T17:33:47.622" v="0"/>
              <pc2:cmMkLst xmlns:pc2="http://schemas.microsoft.com/office/powerpoint/2019/9/main/command">
                <pc:docMk/>
                <pc:sldMk cId="4039909606" sldId="320"/>
                <pc2:cmMk id="{8C59957B-B0CA-426C-844A-BCC34F2D2E05}"/>
              </pc2:cmMkLst>
            </pc226:cmChg>
          </p:ext>
        </pc:extLst>
      </pc:sldChg>
      <pc:sldChg chg="delCm">
        <pc:chgData name="Cindy Loo Garcia" userId="S::cindy.loogarcia@asapconnected.com::c33b4c58-ac67-43eb-9e63-171cfeff01fd" providerId="AD" clId="Web-{95CE4AA4-C8F7-ADE6-DC73-FD77550A3337}" dt="2024-02-08T17:34:48.530" v="3"/>
        <pc:sldMkLst>
          <pc:docMk/>
          <pc:sldMk cId="2832218484" sldId="32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Cindy Loo Garcia" userId="S::cindy.loogarcia@asapconnected.com::c33b4c58-ac67-43eb-9e63-171cfeff01fd" providerId="AD" clId="Web-{95CE4AA4-C8F7-ADE6-DC73-FD77550A3337}" dt="2024-02-08T17:34:46.077" v="2"/>
              <pc2:cmMkLst xmlns:pc2="http://schemas.microsoft.com/office/powerpoint/2019/9/main/command">
                <pc:docMk/>
                <pc:sldMk cId="2832218484" sldId="325"/>
                <pc2:cmMk id="{02A122CA-0F71-41CD-9304-0DAB248E01A2}"/>
              </pc2:cmMkLst>
            </pc226:cmChg>
            <pc226:cmChg xmlns:pc226="http://schemas.microsoft.com/office/powerpoint/2022/06/main/command" chg="del">
              <pc226:chgData name="Cindy Loo Garcia" userId="S::cindy.loogarcia@asapconnected.com::c33b4c58-ac67-43eb-9e63-171cfeff01fd" providerId="AD" clId="Web-{95CE4AA4-C8F7-ADE6-DC73-FD77550A3337}" dt="2024-02-08T17:34:48.530" v="3"/>
              <pc2:cmMkLst xmlns:pc2="http://schemas.microsoft.com/office/powerpoint/2019/9/main/command">
                <pc:docMk/>
                <pc:sldMk cId="2832218484" sldId="325"/>
                <pc2:cmMk id="{A87B76E2-3C84-484A-8C62-CE52B3D26B51}"/>
              </pc2:cmMkLst>
            </pc226:cmChg>
          </p:ext>
        </pc:extLst>
      </pc:sldChg>
    </pc:docChg>
  </pc:docChgLst>
  <pc:docChgLst>
    <pc:chgData name="Kevin Ho" userId="S::kevin.ho@asapconnected.com::c5c20a64-b843-4445-84dc-80576864790e" providerId="AD" clId="Web-{093AFEBF-FD56-12AA-E4A1-829A75027C7C}"/>
    <pc:docChg chg="modSld">
      <pc:chgData name="Kevin Ho" userId="S::kevin.ho@asapconnected.com::c5c20a64-b843-4445-84dc-80576864790e" providerId="AD" clId="Web-{093AFEBF-FD56-12AA-E4A1-829A75027C7C}" dt="2024-06-12T23:16:47.083" v="4" actId="1076"/>
      <pc:docMkLst>
        <pc:docMk/>
      </pc:docMkLst>
      <pc:sldChg chg="modSp">
        <pc:chgData name="Kevin Ho" userId="S::kevin.ho@asapconnected.com::c5c20a64-b843-4445-84dc-80576864790e" providerId="AD" clId="Web-{093AFEBF-FD56-12AA-E4A1-829A75027C7C}" dt="2024-06-12T23:16:47.083" v="4" actId="1076"/>
        <pc:sldMkLst>
          <pc:docMk/>
          <pc:sldMk cId="241697923" sldId="386"/>
        </pc:sldMkLst>
        <pc:spChg chg="mod">
          <ac:chgData name="Kevin Ho" userId="S::kevin.ho@asapconnected.com::c5c20a64-b843-4445-84dc-80576864790e" providerId="AD" clId="Web-{093AFEBF-FD56-12AA-E4A1-829A75027C7C}" dt="2024-06-12T23:16:47.083" v="4" actId="1076"/>
          <ac:spMkLst>
            <pc:docMk/>
            <pc:sldMk cId="241697923" sldId="386"/>
            <ac:spMk id="2" creationId="{B16434D1-9BC5-834A-A74C-8015666A7ACC}"/>
          </ac:spMkLst>
        </pc:spChg>
      </pc:sldChg>
    </pc:docChg>
  </pc:docChgLst>
  <pc:docChgLst>
    <pc:chgData name="Kevin Ho" userId="S::kevin.ho@asapconnected.com::c5c20a64-b843-4445-84dc-80576864790e" providerId="AD" clId="Web-{195FBD09-1287-076B-7EE2-DB624445581C}"/>
    <pc:docChg chg="addSld delSld modSld">
      <pc:chgData name="Kevin Ho" userId="S::kevin.ho@asapconnected.com::c5c20a64-b843-4445-84dc-80576864790e" providerId="AD" clId="Web-{195FBD09-1287-076B-7EE2-DB624445581C}" dt="2024-02-06T17:21:02.138" v="115" actId="1076"/>
      <pc:docMkLst>
        <pc:docMk/>
      </pc:docMkLst>
      <pc:sldChg chg="addSp delSp">
        <pc:chgData name="Kevin Ho" userId="S::kevin.ho@asapconnected.com::c5c20a64-b843-4445-84dc-80576864790e" providerId="AD" clId="Web-{195FBD09-1287-076B-7EE2-DB624445581C}" dt="2024-02-06T17:19:32.745" v="99"/>
        <pc:sldMkLst>
          <pc:docMk/>
          <pc:sldMk cId="2903687793" sldId="261"/>
        </pc:sldMkLst>
        <pc:picChg chg="add">
          <ac:chgData name="Kevin Ho" userId="S::kevin.ho@asapconnected.com::c5c20a64-b843-4445-84dc-80576864790e" providerId="AD" clId="Web-{195FBD09-1287-076B-7EE2-DB624445581C}" dt="2024-02-06T17:19:32.745" v="99"/>
          <ac:picMkLst>
            <pc:docMk/>
            <pc:sldMk cId="2903687793" sldId="261"/>
            <ac:picMk id="3" creationId="{3CF19EAB-CE9F-9163-BF2D-A358040BA1DD}"/>
          </ac:picMkLst>
        </pc:picChg>
        <pc:picChg chg="del">
          <ac:chgData name="Kevin Ho" userId="S::kevin.ho@asapconnected.com::c5c20a64-b843-4445-84dc-80576864790e" providerId="AD" clId="Web-{195FBD09-1287-076B-7EE2-DB624445581C}" dt="2024-02-06T17:19:31.370" v="98"/>
          <ac:picMkLst>
            <pc:docMk/>
            <pc:sldMk cId="2903687793" sldId="261"/>
            <ac:picMk id="6" creationId="{B66A4984-50F3-5A15-D8EA-5EA3BAD8330A}"/>
          </ac:picMkLst>
        </pc:picChg>
      </pc:sldChg>
      <pc:sldChg chg="addSp delSp">
        <pc:chgData name="Kevin Ho" userId="S::kevin.ho@asapconnected.com::c5c20a64-b843-4445-84dc-80576864790e" providerId="AD" clId="Web-{195FBD09-1287-076B-7EE2-DB624445581C}" dt="2024-02-06T17:19:28.088" v="97"/>
        <pc:sldMkLst>
          <pc:docMk/>
          <pc:sldMk cId="3701094052" sldId="272"/>
        </pc:sldMkLst>
        <pc:picChg chg="del">
          <ac:chgData name="Kevin Ho" userId="S::kevin.ho@asapconnected.com::c5c20a64-b843-4445-84dc-80576864790e" providerId="AD" clId="Web-{195FBD09-1287-076B-7EE2-DB624445581C}" dt="2024-02-06T17:19:27.604" v="96"/>
          <ac:picMkLst>
            <pc:docMk/>
            <pc:sldMk cId="3701094052" sldId="272"/>
            <ac:picMk id="6" creationId="{3C05F211-356C-B4F8-1CC5-B44E3CA327B7}"/>
          </ac:picMkLst>
        </pc:picChg>
        <pc:picChg chg="add">
          <ac:chgData name="Kevin Ho" userId="S::kevin.ho@asapconnected.com::c5c20a64-b843-4445-84dc-80576864790e" providerId="AD" clId="Web-{195FBD09-1287-076B-7EE2-DB624445581C}" dt="2024-02-06T17:19:28.088" v="97"/>
          <ac:picMkLst>
            <pc:docMk/>
            <pc:sldMk cId="3701094052" sldId="272"/>
            <ac:picMk id="7" creationId="{044B3212-C7E6-1B43-F564-296846F1C707}"/>
          </ac:picMkLst>
        </pc:picChg>
      </pc:sldChg>
      <pc:sldChg chg="modSp">
        <pc:chgData name="Kevin Ho" userId="S::kevin.ho@asapconnected.com::c5c20a64-b843-4445-84dc-80576864790e" providerId="AD" clId="Web-{195FBD09-1287-076B-7EE2-DB624445581C}" dt="2024-02-06T16:44:23.572" v="47" actId="1076"/>
        <pc:sldMkLst>
          <pc:docMk/>
          <pc:sldMk cId="2648130174" sldId="286"/>
        </pc:sldMkLst>
        <pc:spChg chg="mod">
          <ac:chgData name="Kevin Ho" userId="S::kevin.ho@asapconnected.com::c5c20a64-b843-4445-84dc-80576864790e" providerId="AD" clId="Web-{195FBD09-1287-076B-7EE2-DB624445581C}" dt="2024-02-06T16:44:23.572" v="47" actId="1076"/>
          <ac:spMkLst>
            <pc:docMk/>
            <pc:sldMk cId="2648130174" sldId="286"/>
            <ac:spMk id="3" creationId="{4326C22D-CEF9-4875-B35F-A3028F03FEBB}"/>
          </ac:spMkLst>
        </pc:spChg>
        <pc:spChg chg="mod">
          <ac:chgData name="Kevin Ho" userId="S::kevin.ho@asapconnected.com::c5c20a64-b843-4445-84dc-80576864790e" providerId="AD" clId="Web-{195FBD09-1287-076B-7EE2-DB624445581C}" dt="2024-02-06T16:44:20.479" v="46" actId="1076"/>
          <ac:spMkLst>
            <pc:docMk/>
            <pc:sldMk cId="2648130174" sldId="286"/>
            <ac:spMk id="5" creationId="{0300EACB-5742-406C-BC3C-9C6AA7880569}"/>
          </ac:spMkLst>
        </pc:spChg>
      </pc:sldChg>
      <pc:sldChg chg="modSp del mod modClrScheme chgLayout">
        <pc:chgData name="Kevin Ho" userId="S::kevin.ho@asapconnected.com::c5c20a64-b843-4445-84dc-80576864790e" providerId="AD" clId="Web-{195FBD09-1287-076B-7EE2-DB624445581C}" dt="2024-02-06T17:15:45.628" v="71"/>
        <pc:sldMkLst>
          <pc:docMk/>
          <pc:sldMk cId="823951886" sldId="303"/>
        </pc:sldMkLst>
        <pc:spChg chg="mod ord">
          <ac:chgData name="Kevin Ho" userId="S::kevin.ho@asapconnected.com::c5c20a64-b843-4445-84dc-80576864790e" providerId="AD" clId="Web-{195FBD09-1287-076B-7EE2-DB624445581C}" dt="2024-02-06T17:13:38.749" v="55"/>
          <ac:spMkLst>
            <pc:docMk/>
            <pc:sldMk cId="823951886" sldId="303"/>
            <ac:spMk id="2" creationId="{AC3EE578-5F9C-4350-9939-E744E0CC354C}"/>
          </ac:spMkLst>
        </pc:spChg>
      </pc:sldChg>
      <pc:sldChg chg="addSp delSp modSp mod setBg modClrScheme chgLayout">
        <pc:chgData name="Kevin Ho" userId="S::kevin.ho@asapconnected.com::c5c20a64-b843-4445-84dc-80576864790e" providerId="AD" clId="Web-{195FBD09-1287-076B-7EE2-DB624445581C}" dt="2024-02-06T17:21:02.138" v="115" actId="1076"/>
        <pc:sldMkLst>
          <pc:docMk/>
          <pc:sldMk cId="215700895" sldId="305"/>
        </pc:sldMkLst>
        <pc:spChg chg="mod ord">
          <ac:chgData name="Kevin Ho" userId="S::kevin.ho@asapconnected.com::c5c20a64-b843-4445-84dc-80576864790e" providerId="AD" clId="Web-{195FBD09-1287-076B-7EE2-DB624445581C}" dt="2024-02-06T17:21:02.138" v="115" actId="1076"/>
          <ac:spMkLst>
            <pc:docMk/>
            <pc:sldMk cId="215700895" sldId="305"/>
            <ac:spMk id="2" creationId="{CFEA4691-F587-4312-A2BA-102689D84EA8}"/>
          </ac:spMkLst>
        </pc:spChg>
        <pc:picChg chg="del">
          <ac:chgData name="Kevin Ho" userId="S::kevin.ho@asapconnected.com::c5c20a64-b843-4445-84dc-80576864790e" providerId="AD" clId="Web-{195FBD09-1287-076B-7EE2-DB624445581C}" dt="2024-02-06T17:19:22.296" v="94"/>
          <ac:picMkLst>
            <pc:docMk/>
            <pc:sldMk cId="215700895" sldId="305"/>
            <ac:picMk id="4" creationId="{76702ABA-E8DB-F9A1-5362-5B3068BD34C0}"/>
          </ac:picMkLst>
        </pc:picChg>
        <pc:picChg chg="add">
          <ac:chgData name="Kevin Ho" userId="S::kevin.ho@asapconnected.com::c5c20a64-b843-4445-84dc-80576864790e" providerId="AD" clId="Web-{195FBD09-1287-076B-7EE2-DB624445581C}" dt="2024-02-06T17:19:22.760" v="95"/>
          <ac:picMkLst>
            <pc:docMk/>
            <pc:sldMk cId="215700895" sldId="305"/>
            <ac:picMk id="5" creationId="{39AC802A-9197-A803-5FC7-981D8800AD66}"/>
          </ac:picMkLst>
        </pc:picChg>
      </pc:sldChg>
      <pc:sldChg chg="addSp delSp modSp mod setBg modClrScheme chgLayout">
        <pc:chgData name="Kevin Ho" userId="S::kevin.ho@asapconnected.com::c5c20a64-b843-4445-84dc-80576864790e" providerId="AD" clId="Web-{195FBD09-1287-076B-7EE2-DB624445581C}" dt="2024-02-06T17:18:33.337" v="83" actId="1076"/>
        <pc:sldMkLst>
          <pc:docMk/>
          <pc:sldMk cId="1703701720" sldId="306"/>
        </pc:sldMkLst>
        <pc:spChg chg="mod ord">
          <ac:chgData name="Kevin Ho" userId="S::kevin.ho@asapconnected.com::c5c20a64-b843-4445-84dc-80576864790e" providerId="AD" clId="Web-{195FBD09-1287-076B-7EE2-DB624445581C}" dt="2024-02-06T17:17:14.615" v="76" actId="1076"/>
          <ac:spMkLst>
            <pc:docMk/>
            <pc:sldMk cId="1703701720" sldId="306"/>
            <ac:spMk id="2" creationId="{AC3EE578-5F9C-4350-9939-E744E0CC354C}"/>
          </ac:spMkLst>
        </pc:spChg>
        <pc:picChg chg="add mod">
          <ac:chgData name="Kevin Ho" userId="S::kevin.ho@asapconnected.com::c5c20a64-b843-4445-84dc-80576864790e" providerId="AD" clId="Web-{195FBD09-1287-076B-7EE2-DB624445581C}" dt="2024-02-06T17:18:33.337" v="83" actId="1076"/>
          <ac:picMkLst>
            <pc:docMk/>
            <pc:sldMk cId="1703701720" sldId="306"/>
            <ac:picMk id="3" creationId="{944FAC79-5982-D82F-539F-748E842C29A1}"/>
          </ac:picMkLst>
        </pc:picChg>
        <pc:picChg chg="del">
          <ac:chgData name="Kevin Ho" userId="S::kevin.ho@asapconnected.com::c5c20a64-b843-4445-84dc-80576864790e" providerId="AD" clId="Web-{195FBD09-1287-076B-7EE2-DB624445581C}" dt="2024-02-06T17:18:31.371" v="82"/>
          <ac:picMkLst>
            <pc:docMk/>
            <pc:sldMk cId="1703701720" sldId="306"/>
            <ac:picMk id="4" creationId="{FE1332E3-6C8E-88BF-B787-D70A70CC0F12}"/>
          </ac:picMkLst>
        </pc:picChg>
      </pc:sldChg>
      <pc:sldChg chg="addSp delSp modSp mod setBg modClrScheme chgLayout">
        <pc:chgData name="Kevin Ho" userId="S::kevin.ho@asapconnected.com::c5c20a64-b843-4445-84dc-80576864790e" providerId="AD" clId="Web-{195FBD09-1287-076B-7EE2-DB624445581C}" dt="2024-02-06T17:20:16.715" v="104" actId="1076"/>
        <pc:sldMkLst>
          <pc:docMk/>
          <pc:sldMk cId="2099991132" sldId="307"/>
        </pc:sldMkLst>
        <pc:spChg chg="mod ord">
          <ac:chgData name="Kevin Ho" userId="S::kevin.ho@asapconnected.com::c5c20a64-b843-4445-84dc-80576864790e" providerId="AD" clId="Web-{195FBD09-1287-076B-7EE2-DB624445581C}" dt="2024-02-06T17:20:16.715" v="104" actId="1076"/>
          <ac:spMkLst>
            <pc:docMk/>
            <pc:sldMk cId="2099991132" sldId="307"/>
            <ac:spMk id="2" creationId="{AC3EE578-5F9C-4350-9939-E744E0CC354C}"/>
          </ac:spMkLst>
        </pc:spChg>
        <pc:picChg chg="del">
          <ac:chgData name="Kevin Ho" userId="S::kevin.ho@asapconnected.com::c5c20a64-b843-4445-84dc-80576864790e" providerId="AD" clId="Web-{195FBD09-1287-076B-7EE2-DB624445581C}" dt="2024-02-06T17:18:44.571" v="84"/>
          <ac:picMkLst>
            <pc:docMk/>
            <pc:sldMk cId="2099991132" sldId="307"/>
            <ac:picMk id="4" creationId="{2BC427BB-8110-1BFD-8E7D-817B879FCD43}"/>
          </ac:picMkLst>
        </pc:picChg>
        <pc:picChg chg="add">
          <ac:chgData name="Kevin Ho" userId="S::kevin.ho@asapconnected.com::c5c20a64-b843-4445-84dc-80576864790e" providerId="AD" clId="Web-{195FBD09-1287-076B-7EE2-DB624445581C}" dt="2024-02-06T17:19:08.806" v="89"/>
          <ac:picMkLst>
            <pc:docMk/>
            <pc:sldMk cId="2099991132" sldId="307"/>
            <ac:picMk id="5" creationId="{8F8A3527-F8E5-9881-25B8-9A8015F25AE4}"/>
          </ac:picMkLst>
        </pc:picChg>
      </pc:sldChg>
      <pc:sldChg chg="addSp delSp modSp mod setBg modClrScheme chgLayout">
        <pc:chgData name="Kevin Ho" userId="S::kevin.ho@asapconnected.com::c5c20a64-b843-4445-84dc-80576864790e" providerId="AD" clId="Web-{195FBD09-1287-076B-7EE2-DB624445581C}" dt="2024-02-06T17:20:33.466" v="108"/>
        <pc:sldMkLst>
          <pc:docMk/>
          <pc:sldMk cId="1721646609" sldId="308"/>
        </pc:sldMkLst>
        <pc:spChg chg="mod ord">
          <ac:chgData name="Kevin Ho" userId="S::kevin.ho@asapconnected.com::c5c20a64-b843-4445-84dc-80576864790e" providerId="AD" clId="Web-{195FBD09-1287-076B-7EE2-DB624445581C}" dt="2024-02-06T17:20:29.903" v="107" actId="1076"/>
          <ac:spMkLst>
            <pc:docMk/>
            <pc:sldMk cId="1721646609" sldId="308"/>
            <ac:spMk id="2" creationId="{AC3EE578-5F9C-4350-9939-E744E0CC354C}"/>
          </ac:spMkLst>
        </pc:spChg>
        <pc:picChg chg="del">
          <ac:chgData name="Kevin Ho" userId="S::kevin.ho@asapconnected.com::c5c20a64-b843-4445-84dc-80576864790e" providerId="AD" clId="Web-{195FBD09-1287-076B-7EE2-DB624445581C}" dt="2024-02-06T17:19:14.307" v="90"/>
          <ac:picMkLst>
            <pc:docMk/>
            <pc:sldMk cId="1721646609" sldId="308"/>
            <ac:picMk id="4" creationId="{833A14D1-F3BE-20BD-1EA0-8B4A29486B3C}"/>
          </ac:picMkLst>
        </pc:picChg>
        <pc:picChg chg="add">
          <ac:chgData name="Kevin Ho" userId="S::kevin.ho@asapconnected.com::c5c20a64-b843-4445-84dc-80576864790e" providerId="AD" clId="Web-{195FBD09-1287-076B-7EE2-DB624445581C}" dt="2024-02-06T17:19:14.729" v="91"/>
          <ac:picMkLst>
            <pc:docMk/>
            <pc:sldMk cId="1721646609" sldId="308"/>
            <ac:picMk id="5" creationId="{1DF5E8E7-FA63-43EA-68D0-E85D18AA9771}"/>
          </ac:picMkLst>
        </pc:picChg>
      </pc:sldChg>
      <pc:sldChg chg="addSp delSp modSp mod setBg modClrScheme chgLayout">
        <pc:chgData name="Kevin Ho" userId="S::kevin.ho@asapconnected.com::c5c20a64-b843-4445-84dc-80576864790e" providerId="AD" clId="Web-{195FBD09-1287-076B-7EE2-DB624445581C}" dt="2024-02-06T17:20:48.888" v="112" actId="1076"/>
        <pc:sldMkLst>
          <pc:docMk/>
          <pc:sldMk cId="987019120" sldId="309"/>
        </pc:sldMkLst>
        <pc:spChg chg="mod ord">
          <ac:chgData name="Kevin Ho" userId="S::kevin.ho@asapconnected.com::c5c20a64-b843-4445-84dc-80576864790e" providerId="AD" clId="Web-{195FBD09-1287-076B-7EE2-DB624445581C}" dt="2024-02-06T17:20:48.888" v="112" actId="1076"/>
          <ac:spMkLst>
            <pc:docMk/>
            <pc:sldMk cId="987019120" sldId="309"/>
            <ac:spMk id="2" creationId="{AC3EE578-5F9C-4350-9939-E744E0CC354C}"/>
          </ac:spMkLst>
        </pc:spChg>
        <pc:picChg chg="del">
          <ac:chgData name="Kevin Ho" userId="S::kevin.ho@asapconnected.com::c5c20a64-b843-4445-84dc-80576864790e" providerId="AD" clId="Web-{195FBD09-1287-076B-7EE2-DB624445581C}" dt="2024-02-06T17:19:18.541" v="92"/>
          <ac:picMkLst>
            <pc:docMk/>
            <pc:sldMk cId="987019120" sldId="309"/>
            <ac:picMk id="4" creationId="{133963DE-C934-AA65-14BF-C646E5E6516C}"/>
          </ac:picMkLst>
        </pc:picChg>
        <pc:picChg chg="add">
          <ac:chgData name="Kevin Ho" userId="S::kevin.ho@asapconnected.com::c5c20a64-b843-4445-84dc-80576864790e" providerId="AD" clId="Web-{195FBD09-1287-076B-7EE2-DB624445581C}" dt="2024-02-06T17:19:18.901" v="93"/>
          <ac:picMkLst>
            <pc:docMk/>
            <pc:sldMk cId="987019120" sldId="309"/>
            <ac:picMk id="5" creationId="{3BCD6CF3-1225-E179-D85B-A414BD9D9F50}"/>
          </ac:picMkLst>
        </pc:picChg>
      </pc:sldChg>
      <pc:sldChg chg="addSp delSp modSp add">
        <pc:chgData name="Kevin Ho" userId="S::kevin.ho@asapconnected.com::c5c20a64-b843-4445-84dc-80576864790e" providerId="AD" clId="Web-{195FBD09-1287-076B-7EE2-DB624445581C}" dt="2024-02-06T17:18:19.383" v="79" actId="1076"/>
        <pc:sldMkLst>
          <pc:docMk/>
          <pc:sldMk cId="1809564031" sldId="335"/>
        </pc:sldMkLst>
        <pc:spChg chg="add del mod">
          <ac:chgData name="Kevin Ho" userId="S::kevin.ho@asapconnected.com::c5c20a64-b843-4445-84dc-80576864790e" providerId="AD" clId="Web-{195FBD09-1287-076B-7EE2-DB624445581C}" dt="2024-02-06T17:15:16.299" v="64"/>
          <ac:spMkLst>
            <pc:docMk/>
            <pc:sldMk cId="1809564031" sldId="335"/>
            <ac:spMk id="3" creationId="{7535BD31-1026-C093-AEC7-34ED97373BFE}"/>
          </ac:spMkLst>
        </pc:spChg>
        <pc:spChg chg="del">
          <ac:chgData name="Kevin Ho" userId="S::kevin.ho@asapconnected.com::c5c20a64-b843-4445-84dc-80576864790e" providerId="AD" clId="Web-{195FBD09-1287-076B-7EE2-DB624445581C}" dt="2024-02-06T17:14:50.657" v="60"/>
          <ac:spMkLst>
            <pc:docMk/>
            <pc:sldMk cId="1809564031" sldId="335"/>
            <ac:spMk id="4" creationId="{981C3D50-1D5A-7D4D-DE18-A95B50C06FD3}"/>
          </ac:spMkLst>
        </pc:spChg>
        <pc:spChg chg="del mod">
          <ac:chgData name="Kevin Ho" userId="S::kevin.ho@asapconnected.com::c5c20a64-b843-4445-84dc-80576864790e" providerId="AD" clId="Web-{195FBD09-1287-076B-7EE2-DB624445581C}" dt="2024-02-06T17:14:49.251" v="59"/>
          <ac:spMkLst>
            <pc:docMk/>
            <pc:sldMk cId="1809564031" sldId="335"/>
            <ac:spMk id="5" creationId="{D262A9C3-8A62-343B-9381-6CC69163CBBF}"/>
          </ac:spMkLst>
        </pc:spChg>
        <pc:spChg chg="add del mod">
          <ac:chgData name="Kevin Ho" userId="S::kevin.ho@asapconnected.com::c5c20a64-b843-4445-84dc-80576864790e" providerId="AD" clId="Web-{195FBD09-1287-076B-7EE2-DB624445581C}" dt="2024-02-06T17:15:13.970" v="63"/>
          <ac:spMkLst>
            <pc:docMk/>
            <pc:sldMk cId="1809564031" sldId="335"/>
            <ac:spMk id="7" creationId="{ACE93C01-D394-6F1B-FC19-B0F6EB2A2EAA}"/>
          </ac:spMkLst>
        </pc:spChg>
        <pc:spChg chg="add mod">
          <ac:chgData name="Kevin Ho" userId="S::kevin.ho@asapconnected.com::c5c20a64-b843-4445-84dc-80576864790e" providerId="AD" clId="Web-{195FBD09-1287-076B-7EE2-DB624445581C}" dt="2024-02-06T17:15:41.737" v="70" actId="1076"/>
          <ac:spMkLst>
            <pc:docMk/>
            <pc:sldMk cId="1809564031" sldId="335"/>
            <ac:spMk id="9" creationId="{6BDF2201-B7B4-EFF4-DA9B-A4ABCC9D3A5D}"/>
          </ac:spMkLst>
        </pc:spChg>
        <pc:picChg chg="add del">
          <ac:chgData name="Kevin Ho" userId="S::kevin.ho@asapconnected.com::c5c20a64-b843-4445-84dc-80576864790e" providerId="AD" clId="Web-{195FBD09-1287-076B-7EE2-DB624445581C}" dt="2024-02-06T17:18:12.476" v="77"/>
          <ac:picMkLst>
            <pc:docMk/>
            <pc:sldMk cId="1809564031" sldId="335"/>
            <ac:picMk id="11" creationId="{810D4787-7CD0-B0D0-40C6-CB226ECAD471}"/>
          </ac:picMkLst>
        </pc:picChg>
        <pc:picChg chg="add mod">
          <ac:chgData name="Kevin Ho" userId="S::kevin.ho@asapconnected.com::c5c20a64-b843-4445-84dc-80576864790e" providerId="AD" clId="Web-{195FBD09-1287-076B-7EE2-DB624445581C}" dt="2024-02-06T17:18:19.383" v="79" actId="1076"/>
          <ac:picMkLst>
            <pc:docMk/>
            <pc:sldMk cId="1809564031" sldId="335"/>
            <ac:picMk id="12" creationId="{1F8009AC-70E4-4DE0-6538-98EDCC8DF9B6}"/>
          </ac:picMkLst>
        </pc:picChg>
      </pc:sldChg>
      <pc:sldChg chg="add del replId">
        <pc:chgData name="Kevin Ho" userId="S::kevin.ho@asapconnected.com::c5c20a64-b843-4445-84dc-80576864790e" providerId="AD" clId="Web-{195FBD09-1287-076B-7EE2-DB624445581C}" dt="2024-02-06T17:18:52.993" v="86"/>
        <pc:sldMkLst>
          <pc:docMk/>
          <pc:sldMk cId="3269247660" sldId="336"/>
        </pc:sldMkLst>
      </pc:sldChg>
      <pc:sldChg chg="add del replId">
        <pc:chgData name="Kevin Ho" userId="S::kevin.ho@asapconnected.com::c5c20a64-b843-4445-84dc-80576864790e" providerId="AD" clId="Web-{195FBD09-1287-076B-7EE2-DB624445581C}" dt="2024-02-06T17:19:01.619" v="88"/>
        <pc:sldMkLst>
          <pc:docMk/>
          <pc:sldMk cId="3766965299" sldId="336"/>
        </pc:sldMkLst>
      </pc:sldChg>
    </pc:docChg>
  </pc:docChgLst>
  <pc:docChgLst>
    <pc:chgData name="Susanna Kemp" userId="S::susanna.kemp@asapconnected.com::6670f687-447e-4a31-bde0-df4b26630d40" providerId="AD" clId="Web-{2BF1C359-B46D-532D-CF39-6B153ED45406}"/>
    <pc:docChg chg="modSld">
      <pc:chgData name="Susanna Kemp" userId="S::susanna.kemp@asapconnected.com::6670f687-447e-4a31-bde0-df4b26630d40" providerId="AD" clId="Web-{2BF1C359-B46D-532D-CF39-6B153ED45406}" dt="2024-03-13T20:41:07.428" v="0" actId="1076"/>
      <pc:docMkLst>
        <pc:docMk/>
      </pc:docMkLst>
      <pc:sldChg chg="modSp">
        <pc:chgData name="Susanna Kemp" userId="S::susanna.kemp@asapconnected.com::6670f687-447e-4a31-bde0-df4b26630d40" providerId="AD" clId="Web-{2BF1C359-B46D-532D-CF39-6B153ED45406}" dt="2024-03-13T20:41:07.428" v="0" actId="1076"/>
        <pc:sldMkLst>
          <pc:docMk/>
          <pc:sldMk cId="1572408962" sldId="265"/>
        </pc:sldMkLst>
        <pc:picChg chg="mod">
          <ac:chgData name="Susanna Kemp" userId="S::susanna.kemp@asapconnected.com::6670f687-447e-4a31-bde0-df4b26630d40" providerId="AD" clId="Web-{2BF1C359-B46D-532D-CF39-6B153ED45406}" dt="2024-03-13T20:41:07.428" v="0" actId="1076"/>
          <ac:picMkLst>
            <pc:docMk/>
            <pc:sldMk cId="1572408962" sldId="265"/>
            <ac:picMk id="9" creationId="{7FD1864C-CF95-5D73-3A5F-459BB9100AB1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4AEF097-9FFA-9A43-98BF-DBDBFD96E44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18436D-DB9A-2346-820E-284772F5F6B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6972A5-09B5-D74F-9632-5795AE3DB5CB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2B5DC8-0DC4-F149-8F55-3A07A961BC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9F4D4C-E9E4-2949-95CB-ECCDD70F2FF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6951E9-ED81-F74F-9A1A-F47F27882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3022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22C18F-6278-D34B-853E-3A8A3B5295A8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2E6326-D0B2-9548-BA75-7B66BA77F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307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AutoNum type="arabicPeriod"/>
            </a:pPr>
            <a:endParaRPr lang="en-US" b="1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DCE9ED-EB1F-B64B-8D79-F140F4A505B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3514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There's lots of ways to find the class/course you're looking for. 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CE9ED-EB1F-B64B-8D79-F140F4A505B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0279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There's lots of ways to find the class/course you're looking for. 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CE9ED-EB1F-B64B-8D79-F140F4A505B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805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/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CE9ED-EB1F-B64B-8D79-F140F4A505B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168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/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CE9ED-EB1F-B64B-8D79-F140F4A505B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3417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Enroll in PL, student must have an account already so create one if it doesn't already exist.  Then go to Enroll Student.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Then complete the lesson details page</a:t>
            </a: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DCE9ED-EB1F-B64B-8D79-F140F4A505B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2225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Enroll in PL, student must have an account already so create one if it doesn't already exist.  Then go to Enroll Student.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Then complete the lesson details page</a:t>
            </a: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DCE9ED-EB1F-B64B-8D79-F140F4A505B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0783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Enroll in PL, student must have an account already so create one if it doesn't already exist.  Then go to Enroll Student.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Then complete the lesson details page</a:t>
            </a: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DCE9ED-EB1F-B64B-8D79-F140F4A505B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3528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ENROLLMENTS PAGE SHOWS ALL THE STUDENTS – SEARCH BY ALMOST ANYTHING RELATED TO THE LESSON LIKE TEACHER, DAY, INSTRUMENT/SUBJECT</a:t>
            </a:r>
            <a:endParaRPr lang="en-US" baseline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DCE9ED-EB1F-B64B-8D79-F140F4A505B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6935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Each Private Lesson student has a lesson details page which allows you to see the schedule, and make any modifications, like rescheduling or adding lessons.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DCE9ED-EB1F-B64B-8D79-F140F4A505B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6855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3 PLACES TO TAKE ATTENDANCE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1 – AS AN ADMIN, IN PRIVAET LESSONS &gt; ATTENDANCE, TAKE FOR MULTIPLE TEACHERS SIMULTANEOUSLY</a:t>
            </a:r>
          </a:p>
          <a:p>
            <a:r>
              <a:rPr lang="en-US">
                <a:cs typeface="Calibri"/>
              </a:rPr>
              <a:t>2 – AS A TEACHER IN MAIN APP, </a:t>
            </a:r>
          </a:p>
          <a:p>
            <a:r>
              <a:rPr lang="en-US">
                <a:cs typeface="Calibri"/>
              </a:rPr>
              <a:t>3 – AS A TEACHER ON THE TEACHER'S ASSISTANT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DCE9ED-EB1F-B64B-8D79-F140F4A505B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793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DCE9ED-EB1F-B64B-8D79-F140F4A505B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642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DCE9ED-EB1F-B64B-8D79-F140F4A505B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7924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DCE9ED-EB1F-B64B-8D79-F140F4A505B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8004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DCE9ED-EB1F-B64B-8D79-F140F4A505B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5643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DCE9ED-EB1F-B64B-8D79-F140F4A505B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5461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 panose="020F0502020204030204"/>
              </a:rPr>
              <a:t>Broad intro to Invoice</a:t>
            </a:r>
          </a:p>
          <a:p>
            <a:endParaRPr lang="en-US">
              <a:cs typeface="Calibri" panose="020F0502020204030204"/>
            </a:endParaRPr>
          </a:p>
          <a:p>
            <a:r>
              <a:rPr lang="en-US">
                <a:cs typeface="Calibri" panose="020F0502020204030204"/>
              </a:rPr>
              <a:t>Here you can:</a:t>
            </a:r>
          </a:p>
          <a:p>
            <a:r>
              <a:rPr lang="en-US"/>
              <a:t>- add a sibling/new class</a:t>
            </a:r>
            <a:endParaRPr lang="en-US">
              <a:cs typeface="Calibri" panose="020F0502020204030204"/>
            </a:endParaRPr>
          </a:p>
          <a:p>
            <a:r>
              <a:rPr lang="en-US">
                <a:cs typeface="Calibri" panose="020F0502020204030204"/>
              </a:rPr>
              <a:t>- add a discount</a:t>
            </a:r>
          </a:p>
          <a:p>
            <a:r>
              <a:rPr lang="en-US"/>
              <a:t>- add a payment plan</a:t>
            </a:r>
            <a:endParaRPr lang="en-US">
              <a:cs typeface="Calibri" panose="020F0502020204030204"/>
            </a:endParaRPr>
          </a:p>
          <a:p>
            <a:r>
              <a:rPr lang="en-US">
                <a:cs typeface="Calibri" panose="020F0502020204030204"/>
              </a:rPr>
              <a:t>- Process a payment</a:t>
            </a:r>
          </a:p>
          <a:p>
            <a:endParaRPr lang="en-US">
              <a:cs typeface="Calibri" panose="020F0502020204030204"/>
            </a:endParaRPr>
          </a:p>
          <a:p>
            <a:r>
              <a:rPr lang="en-US">
                <a:cs typeface="Calibri" panose="020F0502020204030204"/>
              </a:rPr>
              <a:t>And lots more that we'll go into next webinar</a:t>
            </a:r>
          </a:p>
          <a:p>
            <a:endParaRPr lang="en-US">
              <a:cs typeface="Calibri" panose="020F0502020204030204"/>
            </a:endParaRPr>
          </a:p>
          <a:p>
            <a:r>
              <a:rPr lang="en-US">
                <a:cs typeface="Calibri" panose="020F0502020204030204"/>
              </a:rPr>
              <a:t>While we're here, quick tip, find invoices via the 'Find Invoices' page.  V useful when you're working a lot in payments</a:t>
            </a:r>
          </a:p>
          <a:p>
            <a:endParaRPr lang="en-US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DCE9ED-EB1F-B64B-8D79-F140F4A505B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9774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 panose="020F0502020204030204"/>
            </a:endParaRPr>
          </a:p>
          <a:p>
            <a:endParaRPr lang="en-US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DCE9ED-EB1F-B64B-8D79-F140F4A505B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1207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Hierarchy – everyone uses these terms differently.  Our way is genius – don't need to enter courses anew each term.  just roll classes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DCE9ED-EB1F-B64B-8D79-F140F4A505B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852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E189B4C-D250-EB51-368F-8E70570B20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461" y="2238187"/>
            <a:ext cx="9931078" cy="1132939"/>
          </a:xfrm>
          <a:prstGeom prst="rect">
            <a:avLst/>
          </a:prstGeom>
        </p:spPr>
        <p:txBody>
          <a:bodyPr anchor="ctr"/>
          <a:lstStyle>
            <a:lvl1pPr algn="ctr">
              <a:defRPr sz="3600" b="1" i="0">
                <a:solidFill>
                  <a:schemeClr val="bg1"/>
                </a:solidFill>
                <a:latin typeface="Montserrat SemiBold" pitchFamily="2" charset="77"/>
              </a:defRPr>
            </a:lvl1pPr>
          </a:lstStyle>
          <a:p>
            <a:r>
              <a:rPr lang="en-US"/>
              <a:t>We serve those who enrich</a:t>
            </a:r>
            <a:br>
              <a:rPr lang="en-US"/>
            </a:br>
            <a:r>
              <a:rPr lang="en-US"/>
              <a:t>our communities </a:t>
            </a:r>
          </a:p>
        </p:txBody>
      </p:sp>
    </p:spTree>
    <p:extLst>
      <p:ext uri="{BB962C8B-B14F-4D97-AF65-F5344CB8AC3E}">
        <p14:creationId xmlns:p14="http://schemas.microsoft.com/office/powerpoint/2010/main" val="301718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D6EA3686-0035-6E42-AC17-9D45758133C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75100" y="604434"/>
            <a:ext cx="7486650" cy="516384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3806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F36F5BD-BD5C-B545-83EF-E81B8E812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2424" y="491810"/>
            <a:ext cx="7691718" cy="1325563"/>
          </a:xfrm>
          <a:prstGeom prst="rect">
            <a:avLst/>
          </a:prstGeom>
        </p:spPr>
        <p:txBody>
          <a:bodyPr anchor="ctr"/>
          <a:lstStyle>
            <a:lvl1pPr>
              <a:defRPr sz="3200" b="1" i="0">
                <a:latin typeface="Montserrat ExtraBold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CBA2F2E-2E6C-4C47-926B-84F79A7E9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2424" y="1952310"/>
            <a:ext cx="7691718" cy="366471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1650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CA5C5B5-D783-FE4A-8749-71BE072B19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5511" y="2766218"/>
            <a:ext cx="7699021" cy="1325563"/>
          </a:xfrm>
          <a:prstGeom prst="rect">
            <a:avLst/>
          </a:prstGeom>
        </p:spPr>
        <p:txBody>
          <a:bodyPr anchor="ctr"/>
          <a:lstStyle>
            <a:lvl1pPr algn="ctr">
              <a:defRPr sz="3600" b="1" i="0">
                <a:latin typeface="Montserrat ExtraBold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07381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D6EA3686-0035-6E42-AC17-9D45758133C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75100" y="604435"/>
            <a:ext cx="7486650" cy="5170724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22619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F36F5BD-BD5C-B545-83EF-E81B8E812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2424" y="491810"/>
            <a:ext cx="7691718" cy="1325563"/>
          </a:xfrm>
          <a:prstGeom prst="rect">
            <a:avLst/>
          </a:prstGeom>
        </p:spPr>
        <p:txBody>
          <a:bodyPr anchor="ctr"/>
          <a:lstStyle>
            <a:lvl1pPr>
              <a:defRPr sz="3200" b="1" i="0">
                <a:latin typeface="Montserrat ExtraBold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CBA2F2E-2E6C-4C47-926B-84F79A7E9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2424" y="1952310"/>
            <a:ext cx="7691718" cy="370597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2055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CA5C5B5-D783-FE4A-8749-71BE072B19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5511" y="2766218"/>
            <a:ext cx="7699021" cy="1325563"/>
          </a:xfrm>
          <a:prstGeom prst="rect">
            <a:avLst/>
          </a:prstGeom>
        </p:spPr>
        <p:txBody>
          <a:bodyPr anchor="ctr"/>
          <a:lstStyle>
            <a:lvl1pPr algn="ctr">
              <a:defRPr sz="3600" b="1" i="0">
                <a:latin typeface="Montserrat ExtraBold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32328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D6EA3686-0035-6E42-AC17-9D45758133C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75100" y="604434"/>
            <a:ext cx="7486650" cy="516384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782824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31627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92835-0D24-5143-833B-874E1AD66E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03328" y="2513086"/>
            <a:ext cx="7985343" cy="1388155"/>
          </a:xfrm>
          <a:prstGeom prst="rect">
            <a:avLst/>
          </a:prstGeom>
        </p:spPr>
        <p:txBody>
          <a:bodyPr/>
          <a:lstStyle>
            <a:lvl1pPr algn="ctr">
              <a:defRPr sz="36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140902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0211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E189B4C-D250-EB51-368F-8E70570B20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461" y="2238187"/>
            <a:ext cx="9931078" cy="1132939"/>
          </a:xfrm>
          <a:prstGeom prst="rect">
            <a:avLst/>
          </a:prstGeom>
        </p:spPr>
        <p:txBody>
          <a:bodyPr anchor="ctr"/>
          <a:lstStyle>
            <a:lvl1pPr algn="ctr">
              <a:defRPr sz="3600" b="1" i="0">
                <a:solidFill>
                  <a:schemeClr val="bg1"/>
                </a:solidFill>
                <a:latin typeface="Montserrat SemiBold" pitchFamily="2" charset="77"/>
              </a:defRPr>
            </a:lvl1pPr>
          </a:lstStyle>
          <a:p>
            <a:r>
              <a:rPr lang="en-US"/>
              <a:t>We serve those who enrich</a:t>
            </a:r>
            <a:br>
              <a:rPr lang="en-US"/>
            </a:br>
            <a:r>
              <a:rPr lang="en-US"/>
              <a:t>our communities </a:t>
            </a:r>
          </a:p>
        </p:txBody>
      </p:sp>
    </p:spTree>
    <p:extLst>
      <p:ext uri="{BB962C8B-B14F-4D97-AF65-F5344CB8AC3E}">
        <p14:creationId xmlns:p14="http://schemas.microsoft.com/office/powerpoint/2010/main" val="1447745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838198" y="2766217"/>
            <a:ext cx="10515600" cy="1325563"/>
          </a:xfrm>
        </p:spPr>
        <p:txBody>
          <a:bodyPr anchor="ctr" anchorCtr="0">
            <a:normAutofit/>
          </a:bodyPr>
          <a:lstStyle>
            <a:lvl1pPr algn="ctr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531537-C6FD-7645-8276-23D6C7206949}"/>
              </a:ext>
            </a:extLst>
          </p:cNvPr>
          <p:cNvSpPr txBox="1"/>
          <p:nvPr userDrawn="1"/>
        </p:nvSpPr>
        <p:spPr>
          <a:xfrm>
            <a:off x="9993369" y="6487988"/>
            <a:ext cx="2013693" cy="24622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>
                <a:solidFill>
                  <a:schemeClr val="bg2">
                    <a:lumMod val="75000"/>
                  </a:schemeClr>
                </a:solidFill>
              </a:rPr>
              <a:t>© 2020 </a:t>
            </a:r>
            <a:r>
              <a:rPr lang="en-US" sz="1000" err="1">
                <a:solidFill>
                  <a:schemeClr val="bg2">
                    <a:lumMod val="75000"/>
                  </a:schemeClr>
                </a:solidFill>
              </a:rPr>
              <a:t>Vanco</a:t>
            </a:r>
            <a:r>
              <a:rPr lang="en-US" sz="1000">
                <a:solidFill>
                  <a:schemeClr val="bg2">
                    <a:lumMod val="75000"/>
                  </a:schemeClr>
                </a:solidFill>
              </a:rPr>
              <a:t>. 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8878475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95A48-F2C0-0045-BB9F-BC560D3D42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00400"/>
            <a:ext cx="9144000" cy="680278"/>
          </a:xfrm>
          <a:prstGeom prst="rect">
            <a:avLst/>
          </a:prstGeom>
        </p:spPr>
        <p:txBody>
          <a:bodyPr anchor="t"/>
          <a:lstStyle>
            <a:lvl1pPr algn="ctr">
              <a:defRPr sz="4400" b="1" i="1" u="none">
                <a:solidFill>
                  <a:srgbClr val="00ADE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6E782D-AC76-C741-8048-BDFCB8D5BA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94080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CB9F86-C29E-5041-85F9-9431507B3F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852190" y="1925122"/>
            <a:ext cx="2487619" cy="93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7635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59E8F-9D7B-C148-93A6-49E7F4120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4AA5A-2B66-0046-9BEC-D014722AEE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71867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6C47D-93FA-954C-9CBB-0B08518D9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719810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05508-6D3D-345C-2630-84FCF5214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2AD30-B8D7-061B-336D-45E159D8AD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665185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FF4F9-BED7-0F8A-2D70-1E3DB40AC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1D5C26-D50C-095C-AA63-3D6DA7FBA5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357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532A3E-1BB4-FE1D-37E0-5E8515B56B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357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572776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F9130-B478-4FA2-138B-CFCADF302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989307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37074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05508-6D3D-345C-2630-84FCF5214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2AD30-B8D7-061B-336D-45E159D8AD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30664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FF4F9-BED7-0F8A-2D70-1E3DB40AC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1D5C26-D50C-095C-AA63-3D6DA7FBA5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357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532A3E-1BB4-FE1D-37E0-5E8515B56B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357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8765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E189B4C-D250-EB51-368F-8E70570B20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461" y="2238187"/>
            <a:ext cx="9931078" cy="1132939"/>
          </a:xfrm>
          <a:prstGeom prst="rect">
            <a:avLst/>
          </a:prstGeom>
        </p:spPr>
        <p:txBody>
          <a:bodyPr anchor="ctr"/>
          <a:lstStyle>
            <a:lvl1pPr algn="ctr">
              <a:defRPr sz="3600" b="1" i="0">
                <a:solidFill>
                  <a:srgbClr val="312852"/>
                </a:solidFill>
                <a:latin typeface="Montserrat SemiBold" pitchFamily="2" charset="77"/>
              </a:defRPr>
            </a:lvl1pPr>
          </a:lstStyle>
          <a:p>
            <a:r>
              <a:rPr lang="en-US"/>
              <a:t>We serve those who enrich</a:t>
            </a:r>
            <a:br>
              <a:rPr lang="en-US"/>
            </a:br>
            <a:r>
              <a:rPr lang="en-US"/>
              <a:t>our communities </a:t>
            </a:r>
          </a:p>
        </p:txBody>
      </p:sp>
    </p:spTree>
    <p:extLst>
      <p:ext uri="{BB962C8B-B14F-4D97-AF65-F5344CB8AC3E}">
        <p14:creationId xmlns:p14="http://schemas.microsoft.com/office/powerpoint/2010/main" val="19592816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F9130-B478-4FA2-138B-CFCADF302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61018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59482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05508-6D3D-345C-2630-84FCF5214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2AD30-B8D7-061B-336D-45E159D8AD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59669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FF4F9-BED7-0F8A-2D70-1E3DB40AC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1D5C26-D50C-095C-AA63-3D6DA7FBA5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89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532A3E-1BB4-FE1D-37E0-5E8515B56B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89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11609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F9130-B478-4FA2-138B-CFCADF302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28277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62595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05508-6D3D-345C-2630-84FCF5214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2AD30-B8D7-061B-336D-45E159D8AD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15146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FF4F9-BED7-0F8A-2D70-1E3DB40AC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1D5C26-D50C-095C-AA63-3D6DA7FBA5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89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532A3E-1BB4-FE1D-37E0-5E8515B56B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89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09398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F9130-B478-4FA2-138B-CFCADF302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728103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9844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0751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F36F5BD-BD5C-B545-83EF-E81B8E812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2424" y="491810"/>
            <a:ext cx="7691718" cy="1325563"/>
          </a:xfrm>
          <a:prstGeom prst="rect">
            <a:avLst/>
          </a:prstGeom>
        </p:spPr>
        <p:txBody>
          <a:bodyPr anchor="ctr"/>
          <a:lstStyle>
            <a:lvl1pPr>
              <a:defRPr sz="3200" b="1" i="0">
                <a:latin typeface="Montserrat ExtraBold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CBA2F2E-2E6C-4C47-926B-84F79A7E9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2424" y="1952310"/>
            <a:ext cx="7691718" cy="366471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7593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CA5C5B5-D783-FE4A-8749-71BE072B19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5511" y="2766218"/>
            <a:ext cx="7699021" cy="1325563"/>
          </a:xfrm>
          <a:prstGeom prst="rect">
            <a:avLst/>
          </a:prstGeom>
        </p:spPr>
        <p:txBody>
          <a:bodyPr anchor="ctr"/>
          <a:lstStyle>
            <a:lvl1pPr algn="ctr">
              <a:defRPr sz="3600" b="1" i="0">
                <a:latin typeface="Montserrat ExtraBold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7028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D6EA3686-0035-6E42-AC17-9D45758133C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75100" y="604434"/>
            <a:ext cx="7486650" cy="516384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06834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F36F5BD-BD5C-B545-83EF-E81B8E812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2424" y="491810"/>
            <a:ext cx="7691718" cy="1325563"/>
          </a:xfrm>
          <a:prstGeom prst="rect">
            <a:avLst/>
          </a:prstGeom>
        </p:spPr>
        <p:txBody>
          <a:bodyPr anchor="ctr"/>
          <a:lstStyle>
            <a:lvl1pPr>
              <a:defRPr sz="3200" b="1" i="0">
                <a:latin typeface="Montserrat ExtraBold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CBA2F2E-2E6C-4C47-926B-84F79A7E9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2424" y="1952310"/>
            <a:ext cx="7691718" cy="366471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1917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CA5C5B5-D783-FE4A-8749-71BE072B19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5511" y="2766218"/>
            <a:ext cx="7699021" cy="1325563"/>
          </a:xfrm>
          <a:prstGeom prst="rect">
            <a:avLst/>
          </a:prstGeom>
        </p:spPr>
        <p:txBody>
          <a:bodyPr anchor="ctr"/>
          <a:lstStyle>
            <a:lvl1pPr algn="ctr">
              <a:defRPr sz="3600" b="1" i="0">
                <a:latin typeface="Montserrat ExtraBold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6682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.png"/><Relationship Id="rId5" Type="http://schemas.openxmlformats.org/officeDocument/2006/relationships/theme" Target="../theme/theme10.xml"/><Relationship Id="rId4" Type="http://schemas.openxmlformats.org/officeDocument/2006/relationships/slideLayout" Target="../slideLayouts/slideLayout31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5.png"/><Relationship Id="rId5" Type="http://schemas.openxmlformats.org/officeDocument/2006/relationships/theme" Target="../theme/theme11.xml"/><Relationship Id="rId4" Type="http://schemas.openxmlformats.org/officeDocument/2006/relationships/slideLayout" Target="../slideLayouts/slideLayout35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4.png"/><Relationship Id="rId5" Type="http://schemas.openxmlformats.org/officeDocument/2006/relationships/theme" Target="../theme/theme12.xml"/><Relationship Id="rId4" Type="http://schemas.openxmlformats.org/officeDocument/2006/relationships/slideLayout" Target="../slideLayouts/slideLayout3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20.xml"/><Relationship Id="rId9" Type="http://schemas.openxmlformats.org/officeDocument/2006/relationships/image" Target="../media/image2.jpe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1.png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people&#10;&#10;Description automatically generated with medium confidence">
            <a:extLst>
              <a:ext uri="{FF2B5EF4-FFF2-40B4-BE49-F238E27FC236}">
                <a16:creationId xmlns:a16="http://schemas.microsoft.com/office/drawing/2014/main" id="{26E85929-F8D4-6288-A770-B6D718C830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145917-550F-6BBF-1D3E-3F34EBD10C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64"/>
          <a:stretch/>
        </p:blipFill>
        <p:spPr>
          <a:xfrm rot="10800000">
            <a:off x="0" y="1707263"/>
            <a:ext cx="12192000" cy="3437682"/>
          </a:xfrm>
          <a:prstGeom prst="rect">
            <a:avLst/>
          </a:prstGeom>
        </p:spPr>
      </p:pic>
      <p:pic>
        <p:nvPicPr>
          <p:cNvPr id="6" name="Picture 5" descr="A purple check mark in a circle&#10;&#10;Description automatically generated">
            <a:extLst>
              <a:ext uri="{FF2B5EF4-FFF2-40B4-BE49-F238E27FC236}">
                <a16:creationId xmlns:a16="http://schemas.microsoft.com/office/drawing/2014/main" id="{81E54223-EFE2-B5EC-6CA7-3D4DAE2D0E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44" t="9333" r="-1073" b="6973"/>
          <a:stretch/>
        </p:blipFill>
        <p:spPr>
          <a:xfrm>
            <a:off x="1063313" y="1707262"/>
            <a:ext cx="4186208" cy="3437683"/>
          </a:xfrm>
          <a:prstGeom prst="rect">
            <a:avLst/>
          </a:prstGeom>
        </p:spPr>
      </p:pic>
      <p:sp>
        <p:nvSpPr>
          <p:cNvPr id="7" name="© 2018 Vanco Payment Solutions. All Rights Reserved.">
            <a:extLst>
              <a:ext uri="{FF2B5EF4-FFF2-40B4-BE49-F238E27FC236}">
                <a16:creationId xmlns:a16="http://schemas.microsoft.com/office/drawing/2014/main" id="{3CD062F6-EBA3-4A99-A972-D1C3E17E522F}"/>
              </a:ext>
            </a:extLst>
          </p:cNvPr>
          <p:cNvSpPr txBox="1"/>
          <p:nvPr userDrawn="1"/>
        </p:nvSpPr>
        <p:spPr>
          <a:xfrm>
            <a:off x="4223791" y="4803705"/>
            <a:ext cx="3744417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700">
                <a:latin typeface="Roboto Thin"/>
                <a:ea typeface="Roboto Thin"/>
                <a:cs typeface="Roboto Thin"/>
                <a:sym typeface="Roboto Thin"/>
              </a:defRPr>
            </a:lvl1pPr>
          </a:lstStyle>
          <a:p>
            <a:r>
              <a:rPr lang="en-US" sz="600" b="0" i="0" spc="1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2023 VANCO. ALL RIGHTS RESERVED. </a:t>
            </a:r>
          </a:p>
        </p:txBody>
      </p:sp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A98A1D1C-8FAF-1B7E-71C8-C7BA0FC0C6F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122" y="3779590"/>
            <a:ext cx="3659757" cy="96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092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312852"/>
            </a:gs>
            <a:gs pos="100000">
              <a:srgbClr val="4F449B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urple check mark in a circle&#10;&#10;Description automatically generated">
            <a:extLst>
              <a:ext uri="{FF2B5EF4-FFF2-40B4-BE49-F238E27FC236}">
                <a16:creationId xmlns:a16="http://schemas.microsoft.com/office/drawing/2014/main" id="{8308412D-1146-3636-6A50-9312DE59C4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41" t="7680" r="22276" b="8305"/>
          <a:stretch/>
        </p:blipFill>
        <p:spPr>
          <a:xfrm>
            <a:off x="5778708" y="0"/>
            <a:ext cx="6413292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190E3B-CCE7-1578-5A81-939B1AC92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27B2B4-714B-819D-0203-6203C0E553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28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© 2018 Vanco Payment Solutions. All Rights Reserved.">
            <a:extLst>
              <a:ext uri="{FF2B5EF4-FFF2-40B4-BE49-F238E27FC236}">
                <a16:creationId xmlns:a16="http://schemas.microsoft.com/office/drawing/2014/main" id="{0606C12D-2E71-5100-82C8-6243FA1A44F7}"/>
              </a:ext>
            </a:extLst>
          </p:cNvPr>
          <p:cNvSpPr txBox="1"/>
          <p:nvPr userDrawn="1"/>
        </p:nvSpPr>
        <p:spPr>
          <a:xfrm>
            <a:off x="460139" y="6368687"/>
            <a:ext cx="2076450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700">
                <a:latin typeface="Roboto Thin"/>
                <a:ea typeface="Roboto Thin"/>
                <a:cs typeface="Roboto Thin"/>
                <a:sym typeface="Roboto Thin"/>
              </a:defRPr>
            </a:lvl1pPr>
          </a:lstStyle>
          <a:p>
            <a:pPr algn="ctr"/>
            <a:r>
              <a:rPr lang="en-US" sz="600" b="0" i="0" spc="100" baseline="0">
                <a:solidFill>
                  <a:schemeClr val="bg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2024 VANCO. ALL RIGHTS RESERVED.</a:t>
            </a:r>
          </a:p>
        </p:txBody>
      </p:sp>
      <p:pic>
        <p:nvPicPr>
          <p:cNvPr id="7" name="Picture 6" descr="A black and white logo&#10;&#10;Description automatically generated">
            <a:extLst>
              <a:ext uri="{FF2B5EF4-FFF2-40B4-BE49-F238E27FC236}">
                <a16:creationId xmlns:a16="http://schemas.microsoft.com/office/drawing/2014/main" id="{6E00A45A-8164-EB0D-50A2-70F8EF113DD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053" y="6068218"/>
            <a:ext cx="1904889" cy="50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0322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34" r:id="rId1"/>
    <p:sldLayoutId id="2147484036" r:id="rId2"/>
    <p:sldLayoutId id="2147484038" r:id="rId3"/>
    <p:sldLayoutId id="2147484039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tx2"/>
          </a:solidFill>
          <a:latin typeface="Montserrat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ontserrat Medium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60000"/>
              <a:lumOff val="40000"/>
            </a:schemeClr>
          </a:solidFill>
          <a:latin typeface="Montserrat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>
              <a:lumMod val="60000"/>
              <a:lumOff val="40000"/>
            </a:schemeClr>
          </a:solidFill>
          <a:latin typeface="Montserrat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>
              <a:lumMod val="60000"/>
              <a:lumOff val="40000"/>
            </a:schemeClr>
          </a:solidFill>
          <a:latin typeface="Montserra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b="0" i="0" kern="1200">
          <a:solidFill>
            <a:schemeClr val="tx1">
              <a:lumMod val="60000"/>
              <a:lumOff val="40000"/>
            </a:schemeClr>
          </a:solidFill>
          <a:latin typeface="Montserra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190E3B-CCE7-1578-5A81-939B1AC92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27B2B4-714B-819D-0203-6203C0E553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28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© 2018 Vanco Payment Solutions. All Rights Reserved.">
            <a:extLst>
              <a:ext uri="{FF2B5EF4-FFF2-40B4-BE49-F238E27FC236}">
                <a16:creationId xmlns:a16="http://schemas.microsoft.com/office/drawing/2014/main" id="{F3B401AE-4E3E-8874-B336-986A7F46AD41}"/>
              </a:ext>
            </a:extLst>
          </p:cNvPr>
          <p:cNvSpPr txBox="1"/>
          <p:nvPr userDrawn="1"/>
        </p:nvSpPr>
        <p:spPr>
          <a:xfrm>
            <a:off x="460139" y="6368687"/>
            <a:ext cx="2076450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700">
                <a:latin typeface="Roboto Thin"/>
                <a:ea typeface="Roboto Thin"/>
                <a:cs typeface="Roboto Thin"/>
                <a:sym typeface="Roboto Thin"/>
              </a:defRPr>
            </a:lvl1pPr>
          </a:lstStyle>
          <a:p>
            <a:pPr algn="ctr"/>
            <a:r>
              <a:rPr lang="en-US" sz="600" b="0" i="0" spc="1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2024 VANCO. ALL RIGHTS RESERVED.</a:t>
            </a:r>
          </a:p>
        </p:txBody>
      </p:sp>
      <p:pic>
        <p:nvPicPr>
          <p:cNvPr id="4" name="Picture 3" descr="A purple and black logo&#10;&#10;Description automatically generated">
            <a:extLst>
              <a:ext uri="{FF2B5EF4-FFF2-40B4-BE49-F238E27FC236}">
                <a16:creationId xmlns:a16="http://schemas.microsoft.com/office/drawing/2014/main" id="{346A5AE0-FB67-094B-4582-C4E53FD89E9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8043" y="6093666"/>
            <a:ext cx="1904889" cy="45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279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45" r:id="rId2"/>
    <p:sldLayoutId id="2147484047" r:id="rId3"/>
    <p:sldLayoutId id="2147484048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tx2"/>
          </a:solidFill>
          <a:latin typeface="Montserrat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ontserrat Medium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60000"/>
              <a:lumOff val="40000"/>
            </a:schemeClr>
          </a:solidFill>
          <a:latin typeface="Montserrat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>
              <a:lumMod val="60000"/>
              <a:lumOff val="40000"/>
            </a:schemeClr>
          </a:solidFill>
          <a:latin typeface="Montserrat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>
              <a:lumMod val="60000"/>
              <a:lumOff val="40000"/>
            </a:schemeClr>
          </a:solidFill>
          <a:latin typeface="Montserra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b="0" i="0" kern="1200">
          <a:solidFill>
            <a:schemeClr val="tx1">
              <a:lumMod val="60000"/>
              <a:lumOff val="40000"/>
            </a:schemeClr>
          </a:solidFill>
          <a:latin typeface="Montserra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312852"/>
            </a:gs>
            <a:gs pos="100000">
              <a:srgbClr val="4F449B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190E3B-CCE7-1578-5A81-939B1AC92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27B2B4-714B-819D-0203-6203C0E553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357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© 2018 Vanco Payment Solutions. All Rights Reserved.">
            <a:extLst>
              <a:ext uri="{FF2B5EF4-FFF2-40B4-BE49-F238E27FC236}">
                <a16:creationId xmlns:a16="http://schemas.microsoft.com/office/drawing/2014/main" id="{0606C12D-2E71-5100-82C8-6243FA1A44F7}"/>
              </a:ext>
            </a:extLst>
          </p:cNvPr>
          <p:cNvSpPr txBox="1"/>
          <p:nvPr userDrawn="1"/>
        </p:nvSpPr>
        <p:spPr>
          <a:xfrm>
            <a:off x="460139" y="6368687"/>
            <a:ext cx="2076450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700">
                <a:latin typeface="Roboto Thin"/>
                <a:ea typeface="Roboto Thin"/>
                <a:cs typeface="Roboto Thin"/>
                <a:sym typeface="Roboto Thin"/>
              </a:defRPr>
            </a:lvl1pPr>
          </a:lstStyle>
          <a:p>
            <a:pPr algn="ctr"/>
            <a:r>
              <a:rPr lang="en-US" sz="600" b="0" i="0" spc="100" baseline="0">
                <a:solidFill>
                  <a:schemeClr val="bg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2024 VANCO. ALL RIGHTS RESERVED.</a:t>
            </a:r>
          </a:p>
        </p:txBody>
      </p:sp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6FF95726-7CCF-C609-AF8B-99CBE0932A4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053" y="6068218"/>
            <a:ext cx="1904889" cy="50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9004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52" r:id="rId1"/>
    <p:sldLayoutId id="2147484054" r:id="rId2"/>
    <p:sldLayoutId id="2147484056" r:id="rId3"/>
    <p:sldLayoutId id="214748405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tx2"/>
          </a:solidFill>
          <a:latin typeface="Montserrat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ontserrat Medium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60000"/>
              <a:lumOff val="40000"/>
            </a:schemeClr>
          </a:solidFill>
          <a:latin typeface="Montserrat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>
              <a:lumMod val="60000"/>
              <a:lumOff val="40000"/>
            </a:schemeClr>
          </a:solidFill>
          <a:latin typeface="Montserrat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>
              <a:lumMod val="60000"/>
              <a:lumOff val="40000"/>
            </a:schemeClr>
          </a:solidFill>
          <a:latin typeface="Montserra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b="0" i="0" kern="1200">
          <a:solidFill>
            <a:schemeClr val="tx1">
              <a:lumMod val="60000"/>
              <a:lumOff val="40000"/>
            </a:schemeClr>
          </a:solidFill>
          <a:latin typeface="Montserra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145917-550F-6BBF-1D3E-3F34EBD10C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64"/>
          <a:stretch/>
        </p:blipFill>
        <p:spPr>
          <a:xfrm rot="10800000">
            <a:off x="0" y="-1"/>
            <a:ext cx="12192000" cy="6858000"/>
          </a:xfrm>
          <a:prstGeom prst="rect">
            <a:avLst/>
          </a:prstGeom>
        </p:spPr>
      </p:pic>
      <p:pic>
        <p:nvPicPr>
          <p:cNvPr id="8" name="Picture 7" descr="A black and white logo&#10;&#10;Description automatically generated">
            <a:extLst>
              <a:ext uri="{FF2B5EF4-FFF2-40B4-BE49-F238E27FC236}">
                <a16:creationId xmlns:a16="http://schemas.microsoft.com/office/drawing/2014/main" id="{75627EB8-1833-620D-3978-B5C58A0066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122" y="5171735"/>
            <a:ext cx="3659757" cy="962428"/>
          </a:xfrm>
          <a:prstGeom prst="rect">
            <a:avLst/>
          </a:prstGeom>
        </p:spPr>
      </p:pic>
      <p:sp>
        <p:nvSpPr>
          <p:cNvPr id="3" name="© 2018 Vanco Payment Solutions. All Rights Reserved.">
            <a:extLst>
              <a:ext uri="{FF2B5EF4-FFF2-40B4-BE49-F238E27FC236}">
                <a16:creationId xmlns:a16="http://schemas.microsoft.com/office/drawing/2014/main" id="{6C2BAEDE-8BD2-11EC-2E82-E3F18E0200A1}"/>
              </a:ext>
            </a:extLst>
          </p:cNvPr>
          <p:cNvSpPr txBox="1"/>
          <p:nvPr userDrawn="1"/>
        </p:nvSpPr>
        <p:spPr>
          <a:xfrm>
            <a:off x="4223792" y="6191518"/>
            <a:ext cx="3744417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700">
                <a:latin typeface="Roboto Thin"/>
                <a:ea typeface="Roboto Thin"/>
                <a:cs typeface="Roboto Thin"/>
                <a:sym typeface="Roboto Thin"/>
              </a:defRPr>
            </a:lvl1pPr>
          </a:lstStyle>
          <a:p>
            <a:r>
              <a:rPr lang="en-US" sz="600" b="0" i="0" spc="1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2024 VANCO. ALL RIGHTS RESERVED. </a:t>
            </a:r>
          </a:p>
        </p:txBody>
      </p:sp>
    </p:spTree>
    <p:extLst>
      <p:ext uri="{BB962C8B-B14F-4D97-AF65-F5344CB8AC3E}">
        <p14:creationId xmlns:p14="http://schemas.microsoft.com/office/powerpoint/2010/main" val="850562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© 2018 Vanco Payment Solutions. All Rights Reserved.">
            <a:extLst>
              <a:ext uri="{FF2B5EF4-FFF2-40B4-BE49-F238E27FC236}">
                <a16:creationId xmlns:a16="http://schemas.microsoft.com/office/drawing/2014/main" id="{3CD062F6-EBA3-4A99-A972-D1C3E17E522F}"/>
              </a:ext>
            </a:extLst>
          </p:cNvPr>
          <p:cNvSpPr txBox="1"/>
          <p:nvPr userDrawn="1"/>
        </p:nvSpPr>
        <p:spPr>
          <a:xfrm>
            <a:off x="4223792" y="6191518"/>
            <a:ext cx="3744417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700">
                <a:latin typeface="Roboto Thin"/>
                <a:ea typeface="Roboto Thin"/>
                <a:cs typeface="Roboto Thin"/>
                <a:sym typeface="Roboto Thin"/>
              </a:defRPr>
            </a:lvl1pPr>
          </a:lstStyle>
          <a:p>
            <a:r>
              <a:rPr lang="en-US" sz="600" b="0" i="0" spc="1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2024 VANCO. ALL RIGHTS RESERVED. </a:t>
            </a:r>
          </a:p>
        </p:txBody>
      </p:sp>
      <p:pic>
        <p:nvPicPr>
          <p:cNvPr id="3" name="Picture 2" descr="A purple and black logo&#10;&#10;Description automatically generated">
            <a:extLst>
              <a:ext uri="{FF2B5EF4-FFF2-40B4-BE49-F238E27FC236}">
                <a16:creationId xmlns:a16="http://schemas.microsoft.com/office/drawing/2014/main" id="{F4BF2542-1042-236B-486C-F75A6A169D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122" y="5207813"/>
            <a:ext cx="3659756" cy="883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04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9" r:id="rId1"/>
    <p:sldLayoutId id="214748409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C7A6160-42B8-9ED2-8C5B-DC6CFC714DF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2974848" cy="6858000"/>
          </a:xfrm>
          <a:prstGeom prst="rect">
            <a:avLst/>
          </a:prstGeom>
        </p:spPr>
      </p:pic>
      <p:sp>
        <p:nvSpPr>
          <p:cNvPr id="3" name="© 2018 Vanco Payment Solutions. All Rights Reserved.">
            <a:extLst>
              <a:ext uri="{FF2B5EF4-FFF2-40B4-BE49-F238E27FC236}">
                <a16:creationId xmlns:a16="http://schemas.microsoft.com/office/drawing/2014/main" id="{FA1551D0-2A4B-F2B4-BB05-237A6B34A4FB}"/>
              </a:ext>
            </a:extLst>
          </p:cNvPr>
          <p:cNvSpPr txBox="1"/>
          <p:nvPr userDrawn="1"/>
        </p:nvSpPr>
        <p:spPr>
          <a:xfrm>
            <a:off x="460139" y="6368687"/>
            <a:ext cx="2076450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700">
                <a:latin typeface="Roboto Thin"/>
                <a:ea typeface="Roboto Thin"/>
                <a:cs typeface="Roboto Thin"/>
                <a:sym typeface="Roboto Thin"/>
              </a:defRPr>
            </a:lvl1pPr>
          </a:lstStyle>
          <a:p>
            <a:pPr algn="ctr"/>
            <a:r>
              <a:rPr lang="en-US" sz="600" b="0" i="0" spc="100" baseline="0">
                <a:solidFill>
                  <a:schemeClr val="bg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2024 VANCO. ALL RIGHTS RESERVED.</a:t>
            </a:r>
          </a:p>
        </p:txBody>
      </p:sp>
      <p:pic>
        <p:nvPicPr>
          <p:cNvPr id="4" name="Picture 3" descr="A purple and black logo&#10;&#10;Description automatically generated">
            <a:extLst>
              <a:ext uri="{FF2B5EF4-FFF2-40B4-BE49-F238E27FC236}">
                <a16:creationId xmlns:a16="http://schemas.microsoft.com/office/drawing/2014/main" id="{198C03E4-E664-213B-6126-2ECB5DD5164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8043" y="6093666"/>
            <a:ext cx="1904889" cy="45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58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2" r:id="rId1"/>
    <p:sldLayoutId id="2147484063" r:id="rId2"/>
    <p:sldLayoutId id="214748406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1" kern="1200">
          <a:solidFill>
            <a:srgbClr val="312852"/>
          </a:solidFill>
          <a:latin typeface="Montserrat ExtraBold" pitchFamily="2" charset="77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rgbClr val="4E4E4E"/>
          </a:solidFill>
          <a:latin typeface="Montserrat Medium" pitchFamily="2" charset="77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4E4E4E"/>
          </a:solidFill>
          <a:latin typeface="Montserrat" pitchFamily="2" charset="77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E4E4E"/>
          </a:solidFill>
          <a:latin typeface="Montserrat" pitchFamily="2" charset="77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4E4E4E"/>
          </a:solidFill>
          <a:latin typeface="Montserrat" pitchFamily="2" charset="77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4E4E4E"/>
          </a:solidFill>
          <a:latin typeface="Montserrat" pitchFamily="2" charset="77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E8C7A29-8A85-B51B-5EB8-F2ECB2870E9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2974848" cy="6858000"/>
          </a:xfrm>
          <a:prstGeom prst="rect">
            <a:avLst/>
          </a:prstGeom>
        </p:spPr>
      </p:pic>
      <p:sp>
        <p:nvSpPr>
          <p:cNvPr id="3" name="© 2018 Vanco Payment Solutions. All Rights Reserved.">
            <a:extLst>
              <a:ext uri="{FF2B5EF4-FFF2-40B4-BE49-F238E27FC236}">
                <a16:creationId xmlns:a16="http://schemas.microsoft.com/office/drawing/2014/main" id="{FA1551D0-2A4B-F2B4-BB05-237A6B34A4FB}"/>
              </a:ext>
            </a:extLst>
          </p:cNvPr>
          <p:cNvSpPr txBox="1"/>
          <p:nvPr userDrawn="1"/>
        </p:nvSpPr>
        <p:spPr>
          <a:xfrm>
            <a:off x="460139" y="6368687"/>
            <a:ext cx="2076450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700">
                <a:latin typeface="Roboto Thin"/>
                <a:ea typeface="Roboto Thin"/>
                <a:cs typeface="Roboto Thin"/>
                <a:sym typeface="Roboto Thin"/>
              </a:defRPr>
            </a:lvl1pPr>
          </a:lstStyle>
          <a:p>
            <a:pPr algn="ctr"/>
            <a:r>
              <a:rPr lang="en-US" sz="600" b="0" i="0" spc="100" baseline="0">
                <a:solidFill>
                  <a:schemeClr val="bg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2024 VANCO. ALL RIGHTS RESERVED.</a:t>
            </a:r>
          </a:p>
        </p:txBody>
      </p:sp>
      <p:pic>
        <p:nvPicPr>
          <p:cNvPr id="4" name="Picture 3" descr="A purple and black logo&#10;&#10;Description automatically generated">
            <a:extLst>
              <a:ext uri="{FF2B5EF4-FFF2-40B4-BE49-F238E27FC236}">
                <a16:creationId xmlns:a16="http://schemas.microsoft.com/office/drawing/2014/main" id="{C3EDF970-0ADC-B4AE-1DDE-1C06EC92041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8043" y="6093666"/>
            <a:ext cx="1904889" cy="45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449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3" r:id="rId1"/>
    <p:sldLayoutId id="2147484074" r:id="rId2"/>
    <p:sldLayoutId id="214748407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1" kern="1200">
          <a:solidFill>
            <a:srgbClr val="312852"/>
          </a:solidFill>
          <a:latin typeface="Montserrat ExtraBold" pitchFamily="2" charset="77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rgbClr val="4E4E4E"/>
          </a:solidFill>
          <a:latin typeface="Montserrat Medium" pitchFamily="2" charset="77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4E4E4E"/>
          </a:solidFill>
          <a:latin typeface="Montserrat" pitchFamily="2" charset="77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E4E4E"/>
          </a:solidFill>
          <a:latin typeface="Montserrat" pitchFamily="2" charset="77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4E4E4E"/>
          </a:solidFill>
          <a:latin typeface="Montserrat" pitchFamily="2" charset="77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4E4E4E"/>
          </a:solidFill>
          <a:latin typeface="Montserrat" pitchFamily="2" charset="77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743A7FF-BDCB-CD5B-1F65-254D758B7EA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2974848" cy="6858000"/>
          </a:xfrm>
          <a:prstGeom prst="rect">
            <a:avLst/>
          </a:prstGeom>
        </p:spPr>
      </p:pic>
      <p:sp>
        <p:nvSpPr>
          <p:cNvPr id="9" name="© 2018 Vanco Payment Solutions. All Rights Reserved.">
            <a:extLst>
              <a:ext uri="{FF2B5EF4-FFF2-40B4-BE49-F238E27FC236}">
                <a16:creationId xmlns:a16="http://schemas.microsoft.com/office/drawing/2014/main" id="{C1E350AA-75B6-7163-F853-CEE5F662C898}"/>
              </a:ext>
            </a:extLst>
          </p:cNvPr>
          <p:cNvSpPr txBox="1"/>
          <p:nvPr userDrawn="1"/>
        </p:nvSpPr>
        <p:spPr>
          <a:xfrm>
            <a:off x="460139" y="6368687"/>
            <a:ext cx="2076450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700">
                <a:latin typeface="Roboto Thin"/>
                <a:ea typeface="Roboto Thin"/>
                <a:cs typeface="Roboto Thin"/>
                <a:sym typeface="Roboto Thin"/>
              </a:defRPr>
            </a:lvl1pPr>
          </a:lstStyle>
          <a:p>
            <a:pPr algn="ctr"/>
            <a:r>
              <a:rPr lang="en-US" sz="600" b="0" i="0" spc="100" baseline="0">
                <a:solidFill>
                  <a:schemeClr val="bg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2024 VANCO. ALL RIGHTS RESERVED.</a:t>
            </a:r>
          </a:p>
        </p:txBody>
      </p:sp>
      <p:pic>
        <p:nvPicPr>
          <p:cNvPr id="3" name="Picture 2" descr="A purple and black logo&#10;&#10;Description automatically generated">
            <a:extLst>
              <a:ext uri="{FF2B5EF4-FFF2-40B4-BE49-F238E27FC236}">
                <a16:creationId xmlns:a16="http://schemas.microsoft.com/office/drawing/2014/main" id="{889F8F79-5694-E5A6-24DA-982E92EB831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8043" y="6093666"/>
            <a:ext cx="1904889" cy="45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168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8" r:id="rId1"/>
    <p:sldLayoutId id="2147484079" r:id="rId2"/>
    <p:sldLayoutId id="214748408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1" kern="1200">
          <a:solidFill>
            <a:srgbClr val="312852"/>
          </a:solidFill>
          <a:latin typeface="Montserrat ExtraBold" pitchFamily="2" charset="77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rgbClr val="4E4E4E"/>
          </a:solidFill>
          <a:latin typeface="Montserrat Medium" pitchFamily="2" charset="77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4E4E4E"/>
          </a:solidFill>
          <a:latin typeface="Montserrat" pitchFamily="2" charset="77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E4E4E"/>
          </a:solidFill>
          <a:latin typeface="Montserrat" pitchFamily="2" charset="77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4E4E4E"/>
          </a:solidFill>
          <a:latin typeface="Montserrat" pitchFamily="2" charset="77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4E4E4E"/>
          </a:solidFill>
          <a:latin typeface="Montserrat" pitchFamily="2" charset="77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urple and black logo&#10;&#10;Description automatically generated">
            <a:extLst>
              <a:ext uri="{FF2B5EF4-FFF2-40B4-BE49-F238E27FC236}">
                <a16:creationId xmlns:a16="http://schemas.microsoft.com/office/drawing/2014/main" id="{DDCC410C-6734-36D3-485B-5E5C9BE082C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8043" y="6093666"/>
            <a:ext cx="1904889" cy="4596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9DD5917-B1F5-990E-12B7-DA489FFDF3F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2974848" cy="6858000"/>
          </a:xfrm>
          <a:prstGeom prst="rect">
            <a:avLst/>
          </a:prstGeom>
        </p:spPr>
      </p:pic>
      <p:sp>
        <p:nvSpPr>
          <p:cNvPr id="9" name="© 2018 Vanco Payment Solutions. All Rights Reserved.">
            <a:extLst>
              <a:ext uri="{FF2B5EF4-FFF2-40B4-BE49-F238E27FC236}">
                <a16:creationId xmlns:a16="http://schemas.microsoft.com/office/drawing/2014/main" id="{C1E350AA-75B6-7163-F853-CEE5F662C898}"/>
              </a:ext>
            </a:extLst>
          </p:cNvPr>
          <p:cNvSpPr txBox="1"/>
          <p:nvPr userDrawn="1"/>
        </p:nvSpPr>
        <p:spPr>
          <a:xfrm>
            <a:off x="460139" y="6368687"/>
            <a:ext cx="2076450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700">
                <a:latin typeface="Roboto Thin"/>
                <a:ea typeface="Roboto Thin"/>
                <a:cs typeface="Roboto Thin"/>
                <a:sym typeface="Roboto Thin"/>
              </a:defRPr>
            </a:lvl1pPr>
          </a:lstStyle>
          <a:p>
            <a:pPr algn="ctr"/>
            <a:r>
              <a:rPr lang="en-US" sz="600" b="0" i="0" spc="100" baseline="0">
                <a:solidFill>
                  <a:schemeClr val="bg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2024 VANCO.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670592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3" r:id="rId1"/>
    <p:sldLayoutId id="2147484084" r:id="rId2"/>
    <p:sldLayoutId id="214748408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1" kern="1200">
          <a:solidFill>
            <a:srgbClr val="312852"/>
          </a:solidFill>
          <a:latin typeface="Montserrat ExtraBold" pitchFamily="2" charset="77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rgbClr val="4E4E4E"/>
          </a:solidFill>
          <a:latin typeface="Montserrat Medium" pitchFamily="2" charset="77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4E4E4E"/>
          </a:solidFill>
          <a:latin typeface="Montserrat" pitchFamily="2" charset="77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E4E4E"/>
          </a:solidFill>
          <a:latin typeface="Montserrat" pitchFamily="2" charset="77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4E4E4E"/>
          </a:solidFill>
          <a:latin typeface="Montserrat" pitchFamily="2" charset="77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4E4E4E"/>
          </a:solidFill>
          <a:latin typeface="Montserrat" pitchFamily="2" charset="77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9EA97A7-8844-101C-63CC-293D25F2863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 descr="A purple check mark in a circle&#10;&#10;Description automatically generated">
            <a:extLst>
              <a:ext uri="{FF2B5EF4-FFF2-40B4-BE49-F238E27FC236}">
                <a16:creationId xmlns:a16="http://schemas.microsoft.com/office/drawing/2014/main" id="{4F86B4F9-1A28-FF34-1755-9EBFB9FEF0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4" t="9333" r="-1073" b="10786"/>
          <a:stretch/>
        </p:blipFill>
        <p:spPr>
          <a:xfrm>
            <a:off x="-1" y="-1"/>
            <a:ext cx="7461345" cy="6858001"/>
          </a:xfrm>
          <a:prstGeom prst="rect">
            <a:avLst/>
          </a:prstGeom>
        </p:spPr>
      </p:pic>
      <p:sp>
        <p:nvSpPr>
          <p:cNvPr id="7" name="© 2018 Vanco Payment Solutions. All Rights Reserved.">
            <a:extLst>
              <a:ext uri="{FF2B5EF4-FFF2-40B4-BE49-F238E27FC236}">
                <a16:creationId xmlns:a16="http://schemas.microsoft.com/office/drawing/2014/main" id="{C4D1BF2A-146F-D14E-9D06-D5F8E3A643D4}"/>
              </a:ext>
            </a:extLst>
          </p:cNvPr>
          <p:cNvSpPr txBox="1"/>
          <p:nvPr userDrawn="1"/>
        </p:nvSpPr>
        <p:spPr>
          <a:xfrm>
            <a:off x="4223792" y="6449144"/>
            <a:ext cx="3744417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700">
                <a:latin typeface="Roboto Thin"/>
                <a:ea typeface="Roboto Thin"/>
                <a:cs typeface="Roboto Thin"/>
                <a:sym typeface="Roboto Thin"/>
              </a:defRPr>
            </a:lvl1pPr>
          </a:lstStyle>
          <a:p>
            <a:r>
              <a:rPr lang="en-US" sz="600" b="0" i="0" spc="1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2024 VANCO. ALL RIGHTS RESERVED. </a:t>
            </a:r>
          </a:p>
        </p:txBody>
      </p:sp>
      <p:pic>
        <p:nvPicPr>
          <p:cNvPr id="9" name="Picture 8" descr="A black and white logo&#10;&#10;Description automatically generated">
            <a:extLst>
              <a:ext uri="{FF2B5EF4-FFF2-40B4-BE49-F238E27FC236}">
                <a16:creationId xmlns:a16="http://schemas.microsoft.com/office/drawing/2014/main" id="{7D45AA4A-4A62-DF30-16C2-9B07EAAB08EE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957" y="4640182"/>
            <a:ext cx="3702087" cy="97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691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4017" r:id="rId2"/>
    <p:sldLayoutId id="2147484018" r:id="rId3"/>
    <p:sldLayoutId id="2147484019" r:id="rId4"/>
    <p:sldLayoutId id="2147484020" r:id="rId5"/>
    <p:sldLayoutId id="2147484021" r:id="rId6"/>
    <p:sldLayoutId id="2147484022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ey and white logo&#10;&#10;Description automatically generated">
            <a:extLst>
              <a:ext uri="{FF2B5EF4-FFF2-40B4-BE49-F238E27FC236}">
                <a16:creationId xmlns:a16="http://schemas.microsoft.com/office/drawing/2014/main" id="{832F6AB7-A6D4-EA4C-FE7B-D63E1A1EFF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99" r="22974" b="7999"/>
          <a:stretch/>
        </p:blipFill>
        <p:spPr>
          <a:xfrm>
            <a:off x="5903511" y="0"/>
            <a:ext cx="6288489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190E3B-CCE7-1578-5A81-939B1AC92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27B2B4-714B-819D-0203-6203C0E553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28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© 2018 Vanco Payment Solutions. All Rights Reserved.">
            <a:extLst>
              <a:ext uri="{FF2B5EF4-FFF2-40B4-BE49-F238E27FC236}">
                <a16:creationId xmlns:a16="http://schemas.microsoft.com/office/drawing/2014/main" id="{F3B401AE-4E3E-8874-B336-986A7F46AD41}"/>
              </a:ext>
            </a:extLst>
          </p:cNvPr>
          <p:cNvSpPr txBox="1"/>
          <p:nvPr userDrawn="1"/>
        </p:nvSpPr>
        <p:spPr>
          <a:xfrm>
            <a:off x="460139" y="6368687"/>
            <a:ext cx="2076450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700">
                <a:latin typeface="Roboto Thin"/>
                <a:ea typeface="Roboto Thin"/>
                <a:cs typeface="Roboto Thin"/>
                <a:sym typeface="Roboto Thin"/>
              </a:defRPr>
            </a:lvl1pPr>
          </a:lstStyle>
          <a:p>
            <a:pPr algn="ctr"/>
            <a:r>
              <a:rPr lang="en-US" sz="600" b="0" i="0" spc="1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2024 VANCO. ALL RIGHTS RESERVED.</a:t>
            </a:r>
          </a:p>
        </p:txBody>
      </p:sp>
      <p:pic>
        <p:nvPicPr>
          <p:cNvPr id="6" name="Picture 5" descr="A purple and black logo&#10;&#10;Description automatically generated">
            <a:extLst>
              <a:ext uri="{FF2B5EF4-FFF2-40B4-BE49-F238E27FC236}">
                <a16:creationId xmlns:a16="http://schemas.microsoft.com/office/drawing/2014/main" id="{B1F76527-C9AF-7340-8507-40B39F2F170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8043" y="6093666"/>
            <a:ext cx="1904889" cy="45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167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  <p:sldLayoutId id="2147484027" r:id="rId2"/>
    <p:sldLayoutId id="2147484029" r:id="rId3"/>
    <p:sldLayoutId id="214748403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tx2"/>
          </a:solidFill>
          <a:latin typeface="Montserrat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ontserrat Medium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60000"/>
              <a:lumOff val="40000"/>
            </a:schemeClr>
          </a:solidFill>
          <a:latin typeface="Montserrat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>
              <a:lumMod val="60000"/>
              <a:lumOff val="40000"/>
            </a:schemeClr>
          </a:solidFill>
          <a:latin typeface="Montserrat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>
              <a:lumMod val="60000"/>
              <a:lumOff val="40000"/>
            </a:schemeClr>
          </a:solidFill>
          <a:latin typeface="Montserra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b="0" i="0" kern="1200">
          <a:solidFill>
            <a:schemeClr val="tx1">
              <a:lumMod val="60000"/>
              <a:lumOff val="40000"/>
            </a:schemeClr>
          </a:solidFill>
          <a:latin typeface="Montserra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E5JkYoHZwG4?si=rSRcSWfMhTB3ox1x" TargetMode="External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3.png"/><Relationship Id="rId5" Type="http://schemas.openxmlformats.org/officeDocument/2006/relationships/image" Target="../media/image16.jpe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0EVbV_L_rC8?si=3GtEvp0XDdPHvVSc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0EVbV_L_rC8?si=3GtEvp0XDdPHvVSc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0EVbV_L_rC8?si=3GtEvp0XDdPHvVSc" TargetMode="External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1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hyperlink" Target="https://youtu.be/HHU6NwkawGs?si=EsyrpopaO3g0azga&amp;t=292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1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hyperlink" Target="https://youtu.be/B7OgGj_hY6I?si=_C-UhukcxeWeU6CK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1.xml"/><Relationship Id="rId4" Type="http://schemas.openxmlformats.org/officeDocument/2006/relationships/hyperlink" Target="https://youtu.be/B7OgGj_hY6I?si=_C-UhukcxeWeU6CK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B7OgGj_hY6I?si=_C-UhukcxeWeU6CK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5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1.xml"/><Relationship Id="rId4" Type="http://schemas.openxmlformats.org/officeDocument/2006/relationships/hyperlink" Target="https://youtu.be/FB9EqPRBrpg?si=VTcsBlYw5UHtefXn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J1GydODi-DU?si=tWL1_QKiPrImcys0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5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1.xml"/><Relationship Id="rId5" Type="http://schemas.openxmlformats.org/officeDocument/2006/relationships/hyperlink" Target="https://support.asapconnected.com/hc/en-us/articles/1500011611881-Private-Lesson-Attendance" TargetMode="External"/><Relationship Id="rId4" Type="http://schemas.openxmlformats.org/officeDocument/2006/relationships/image" Target="../media/image5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hyperlink" Target="https://support.asapconnected.com/hc/en-us/articles/1500011611881-Private-Lesson-Attendance" TargetMode="External"/><Relationship Id="rId1" Type="http://schemas.openxmlformats.org/officeDocument/2006/relationships/slideLayout" Target="../slideLayouts/slideLayout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admin.asapconnected.com/teacher-assistant" TargetMode="Externa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1.xml"/><Relationship Id="rId4" Type="http://schemas.openxmlformats.org/officeDocument/2006/relationships/hyperlink" Target="https://support.asapconnected.com/hc/en-us/articles/6279166380567-NEW-Teacher-s-Assistant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d-VC5s079fk?si=DZvW3ieA6CsX29EP" TargetMode="Externa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hyperlink" Target="https://youtu.be/d-VC5s079fk?si=DZvW3ieA6CsX29EP" TargetMode="Externa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6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hyperlink" Target="https://admin.asapconnected.com/teacher-assistant" TargetMode="Externa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12.png"/><Relationship Id="rId4" Type="http://schemas.openxmlformats.org/officeDocument/2006/relationships/hyperlink" Target="https://support.asapconnected.com/hc/en-us/articles/6279166380567-NEW-Teacher-s-Assistant" TargetMode="Externa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s://support.asapconnected.com/hc/en-us/articles/19755275923735-Payment-Plans-and-Discounts-December-2023-Webinar-and-Resources" TargetMode="External"/><Relationship Id="rId13" Type="http://schemas.openxmlformats.org/officeDocument/2006/relationships/hyperlink" Target="https://support.asapconnected.com/hc/en-us/articles/19999474966423-Student-Services-February-2024-Webinar-and-Resources" TargetMode="External"/><Relationship Id="rId3" Type="http://schemas.openxmlformats.org/officeDocument/2006/relationships/hyperlink" Target="https://support.asapconnected.com/hc/en-us/articles/21462550929687" TargetMode="External"/><Relationship Id="rId7" Type="http://schemas.openxmlformats.org/officeDocument/2006/relationships/hyperlink" Target="https://support.asapconnected.com/hc/en-us/articles/20066997888919-Moving-Classes-to-Online-Registration-June-2023-Webinar-and-Resources" TargetMode="External"/><Relationship Id="rId12" Type="http://schemas.openxmlformats.org/officeDocument/2006/relationships/hyperlink" Target="https://support.asapconnected.com/hc/en-us/articles/20536702353815-Rolling-Classes-and-Rolling-Lessons-December-2022-Webinar-and-Resources" TargetMode="External"/><Relationship Id="rId2" Type="http://schemas.openxmlformats.org/officeDocument/2006/relationships/hyperlink" Target="https://support.asapconnected.com/hc/en-us/articles/20066667572375-Communication-Center-February-2023-Webinar-and-Resources" TargetMode="External"/><Relationship Id="rId1" Type="http://schemas.openxmlformats.org/officeDocument/2006/relationships/slideLayout" Target="../slideLayouts/slideLayout31.xml"/><Relationship Id="rId6" Type="http://schemas.openxmlformats.org/officeDocument/2006/relationships/hyperlink" Target="https://support.asapconnected.com/hc/en-us/articles/19999620638871-Launching-a-New-Term-New-Year-2022-Webinar-and-Resources" TargetMode="External"/><Relationship Id="rId11" Type="http://schemas.openxmlformats.org/officeDocument/2006/relationships/hyperlink" Target="https://support.asapconnected.com/hc/en-us/articles/20065421029911-Reports-Insights-Enrollments-Students-May-2023-Webinar-and-Resources" TargetMode="External"/><Relationship Id="rId5" Type="http://schemas.openxmlformats.org/officeDocument/2006/relationships/hyperlink" Target="https://support.asapconnected.com/hc/en-us/articles/20009742378647-Fundraising-November-2023-Webinars-and-Resources" TargetMode="External"/><Relationship Id="rId15" Type="http://schemas.openxmlformats.org/officeDocument/2006/relationships/image" Target="../media/image67.png"/><Relationship Id="rId10" Type="http://schemas.openxmlformats.org/officeDocument/2006/relationships/hyperlink" Target="https://support.asapconnected.com/hc/en-us/articles/20036401978007-Products-November-2023-Webinar-and-Resources" TargetMode="External"/><Relationship Id="rId4" Type="http://schemas.openxmlformats.org/officeDocument/2006/relationships/hyperlink" Target="https://support.asapconnected.com/hc/en-us/articles/20066449292439-Events-and-Memberships-March-2023-Webinar-and-Resources" TargetMode="External"/><Relationship Id="rId9" Type="http://schemas.openxmlformats.org/officeDocument/2006/relationships/hyperlink" Target="https://support.asapconnected.com/hc/en-us/articles/19820125481367-Private-Lesson-Management-November-2021-Webinar-and-Resources" TargetMode="External"/><Relationship Id="rId14" Type="http://schemas.openxmlformats.org/officeDocument/2006/relationships/hyperlink" Target="https://support.asapconnected.com/hc/en-us/articles/21413600018583-Top-10-Reports-January-2024-Webinar-and-Resources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HHU6NwkawGs?si=doMx3tkbIIwVYH7V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vmFpWZYhipo?si=LEU_HNSXK7i8bHz2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vmFpWZYhipo?si=LEU_HNSXK7i8bHz2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19.png"/><Relationship Id="rId4" Type="http://schemas.openxmlformats.org/officeDocument/2006/relationships/hyperlink" Target="https://youtu.be/bSRgqRlvQZw?si=oYF1yoCgNWEfXTF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bSRgqRlvQZw?si=oYF1yoCgNWEfXTF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A383DE1-CE55-A24E-AD7F-C5FBFDF8F544}"/>
              </a:ext>
            </a:extLst>
          </p:cNvPr>
          <p:cNvSpPr>
            <a:spLocks noGrp="1"/>
          </p:cNvSpPr>
          <p:nvPr/>
        </p:nvSpPr>
        <p:spPr>
          <a:xfrm>
            <a:off x="1527115" y="2219914"/>
            <a:ext cx="9144000" cy="680278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>
                <a:solidFill>
                  <a:schemeClr val="bg1"/>
                </a:solidFill>
                <a:latin typeface="Montserrat Medium"/>
                <a:cs typeface="Arial"/>
              </a:rPr>
              <a:t>New User Refresher Training</a:t>
            </a:r>
            <a:endParaRPr lang="en-US" sz="4800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534A0A81-CA5D-724E-8871-B223C5EB7192}"/>
              </a:ext>
            </a:extLst>
          </p:cNvPr>
          <p:cNvSpPr>
            <a:spLocks noGrp="1"/>
          </p:cNvSpPr>
          <p:nvPr/>
        </p:nvSpPr>
        <p:spPr>
          <a:xfrm>
            <a:off x="1519183" y="2996035"/>
            <a:ext cx="9144000" cy="1655762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>
                <a:solidFill>
                  <a:schemeClr val="bg1"/>
                </a:solidFill>
                <a:latin typeface="Arial"/>
                <a:cs typeface="Arial"/>
              </a:rPr>
              <a:t>June 13, 2024</a:t>
            </a:r>
            <a:endParaRPr lang="en-US" sz="2800">
              <a:solidFill>
                <a:schemeClr val="bg1"/>
              </a:solidFill>
              <a:ea typeface="Calibri"/>
              <a:cs typeface="Calibri" panose="020F0502020204030204"/>
            </a:endParaRPr>
          </a:p>
        </p:txBody>
      </p:sp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21F74808-54B0-C7A1-9C51-8EA8B8010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09" y="244146"/>
            <a:ext cx="1771650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953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D477A2-788A-4BBA-9CF3-B1618E32AE2F}"/>
              </a:ext>
            </a:extLst>
          </p:cNvPr>
          <p:cNvSpPr txBox="1"/>
          <p:nvPr/>
        </p:nvSpPr>
        <p:spPr>
          <a:xfrm>
            <a:off x="2752055" y="59865"/>
            <a:ext cx="684709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/>
              <a:t>ENROLLING STUDENTS IN CLASSES</a:t>
            </a:r>
            <a:endParaRPr lang="en-US" sz="3600" b="1"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821CDB-FD8D-6DB1-C743-A7EDF0C60F1F}"/>
              </a:ext>
            </a:extLst>
          </p:cNvPr>
          <p:cNvSpPr txBox="1"/>
          <p:nvPr/>
        </p:nvSpPr>
        <p:spPr>
          <a:xfrm>
            <a:off x="-41124" y="6550781"/>
            <a:ext cx="664996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6">
                    <a:lumMod val="40000"/>
                    <a:lumOff val="6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Enrolling Students</a:t>
            </a:r>
            <a:r>
              <a:rPr lang="en-US">
                <a:solidFill>
                  <a:schemeClr val="accent6">
                    <a:lumMod val="40000"/>
                    <a:lumOff val="60000"/>
                  </a:schemeClr>
                </a:solidFill>
              </a:rPr>
              <a:t> </a:t>
            </a:r>
            <a:endParaRPr lang="en-US">
              <a:solidFill>
                <a:schemeClr val="accent6">
                  <a:lumMod val="40000"/>
                  <a:lumOff val="60000"/>
                </a:schemeClr>
              </a:solidFill>
              <a:cs typeface="Calibri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9F26E2F-AD00-9891-E6E3-24526B088B44}"/>
              </a:ext>
            </a:extLst>
          </p:cNvPr>
          <p:cNvGrpSpPr/>
          <p:nvPr/>
        </p:nvGrpSpPr>
        <p:grpSpPr>
          <a:xfrm>
            <a:off x="190419" y="700087"/>
            <a:ext cx="8722601" cy="2969419"/>
            <a:chOff x="190419" y="700087"/>
            <a:chExt cx="8722601" cy="2969419"/>
          </a:xfrm>
        </p:grpSpPr>
        <p:pic>
          <p:nvPicPr>
            <p:cNvPr id="9" name="Picture 8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230D9899-2F8A-1196-C1E7-5176465A13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5263" y="700087"/>
              <a:ext cx="8717757" cy="296941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" name="Picture 2" descr="A logo with a circle and a triangle&#10;&#10;Description automatically generated">
              <a:extLst>
                <a:ext uri="{FF2B5EF4-FFF2-40B4-BE49-F238E27FC236}">
                  <a16:creationId xmlns:a16="http://schemas.microsoft.com/office/drawing/2014/main" id="{B0495496-A4CA-83C8-37C3-4CB36C4DCB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0419" y="703639"/>
              <a:ext cx="1246484" cy="504180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46DAFE8-FAD5-79FB-624C-174FC2800FA6}"/>
              </a:ext>
            </a:extLst>
          </p:cNvPr>
          <p:cNvGrpSpPr/>
          <p:nvPr/>
        </p:nvGrpSpPr>
        <p:grpSpPr>
          <a:xfrm>
            <a:off x="461639" y="1021042"/>
            <a:ext cx="11277924" cy="3887228"/>
            <a:chOff x="461639" y="1021042"/>
            <a:chExt cx="11277924" cy="3887228"/>
          </a:xfrm>
        </p:grpSpPr>
        <p:pic>
          <p:nvPicPr>
            <p:cNvPr id="10" name="Picture 9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A87CF035-9247-F6C6-98A5-3ED3B0C3A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64344" y="1021042"/>
              <a:ext cx="11275219" cy="388722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5" name="Picture 4" descr="A logo with a circle and a triangle&#10;&#10;Description automatically generated">
              <a:extLst>
                <a:ext uri="{FF2B5EF4-FFF2-40B4-BE49-F238E27FC236}">
                  <a16:creationId xmlns:a16="http://schemas.microsoft.com/office/drawing/2014/main" id="{F6C0A458-CA2B-37CB-E95E-9F7872B587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1639" y="1026520"/>
              <a:ext cx="1401466" cy="581671"/>
            </a:xfrm>
            <a:prstGeom prst="rect">
              <a:avLst/>
            </a:prstGeom>
          </p:spPr>
        </p:pic>
      </p:grpSp>
      <p:pic>
        <p:nvPicPr>
          <p:cNvPr id="13" name="Picture 12" descr="A screenshot of a computer&#10;&#10;Description automatically generated">
            <a:extLst>
              <a:ext uri="{FF2B5EF4-FFF2-40B4-BE49-F238E27FC236}">
                <a16:creationId xmlns:a16="http://schemas.microsoft.com/office/drawing/2014/main" id="{C60DA4B2-CE2D-1EEC-BCEA-25FFA020AF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1594" y="1522676"/>
            <a:ext cx="10572751" cy="4074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437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97DE1-AAE6-4939-B035-ECD331A135D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43246" y="89439"/>
            <a:ext cx="3106738" cy="717550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sz="3600" b="1" i="0">
                <a:solidFill>
                  <a:schemeClr val="tx1"/>
                </a:solidFill>
                <a:latin typeface="Calibri"/>
                <a:cs typeface="Arial"/>
              </a:rPr>
              <a:t>ENROLLMENTS</a:t>
            </a:r>
            <a:endParaRPr lang="en-US" sz="3600" b="1" i="0">
              <a:solidFill>
                <a:schemeClr val="tx1"/>
              </a:solidFill>
              <a:latin typeface="Calibri"/>
              <a:cs typeface="Calibri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41FE25D-02D8-8897-CBDD-C054BC0A5441}"/>
              </a:ext>
            </a:extLst>
          </p:cNvPr>
          <p:cNvGrpSpPr/>
          <p:nvPr/>
        </p:nvGrpSpPr>
        <p:grpSpPr>
          <a:xfrm>
            <a:off x="242080" y="892817"/>
            <a:ext cx="11806146" cy="5776855"/>
            <a:chOff x="242080" y="892817"/>
            <a:chExt cx="11806146" cy="5776855"/>
          </a:xfrm>
        </p:grpSpPr>
        <p:pic>
          <p:nvPicPr>
            <p:cNvPr id="3" name="Picture 2" descr="A screenshot of a calendar&#10;&#10;Description automatically generated">
              <a:extLst>
                <a:ext uri="{FF2B5EF4-FFF2-40B4-BE49-F238E27FC236}">
                  <a16:creationId xmlns:a16="http://schemas.microsoft.com/office/drawing/2014/main" id="{C68F7D1A-D353-FF51-577D-D10F939064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4415" y="892817"/>
              <a:ext cx="11803811" cy="5776855"/>
            </a:xfrm>
            <a:prstGeom prst="rect">
              <a:avLst/>
            </a:prstGeom>
          </p:spPr>
        </p:pic>
        <p:pic>
          <p:nvPicPr>
            <p:cNvPr id="4" name="Picture 3" descr="A logo with a circle and a triangle&#10;&#10;Description automatically generated">
              <a:extLst>
                <a:ext uri="{FF2B5EF4-FFF2-40B4-BE49-F238E27FC236}">
                  <a16:creationId xmlns:a16="http://schemas.microsoft.com/office/drawing/2014/main" id="{755D6EBE-E93C-7B72-ADD6-00EA895B82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2080" y="897367"/>
              <a:ext cx="1466042" cy="6075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26769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BDF2201-B7B4-EFF4-DA9B-A4ABCC9D3A5D}"/>
              </a:ext>
            </a:extLst>
          </p:cNvPr>
          <p:cNvSpPr txBox="1">
            <a:spLocks/>
          </p:cNvSpPr>
          <p:nvPr/>
        </p:nvSpPr>
        <p:spPr>
          <a:xfrm>
            <a:off x="1124858" y="2927803"/>
            <a:ext cx="9931400" cy="782714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US" sz="5200">
                <a:latin typeface="+mj-lt"/>
              </a:rPr>
              <a:t>Taking Payments</a:t>
            </a:r>
            <a:endParaRPr lang="en-US"/>
          </a:p>
        </p:txBody>
      </p:sp>
      <p:pic>
        <p:nvPicPr>
          <p:cNvPr id="12" name="Picture 11" descr="A black and white logo&#10;&#10;Description automatically generated">
            <a:extLst>
              <a:ext uri="{FF2B5EF4-FFF2-40B4-BE49-F238E27FC236}">
                <a16:creationId xmlns:a16="http://schemas.microsoft.com/office/drawing/2014/main" id="{1F8009AC-70E4-4DE0-6538-98EDCC8DF9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09" y="244146"/>
            <a:ext cx="1771650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61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DF6C045-9F72-417B-A103-1E483AF97C65}"/>
              </a:ext>
            </a:extLst>
          </p:cNvPr>
          <p:cNvSpPr txBox="1"/>
          <p:nvPr/>
        </p:nvSpPr>
        <p:spPr>
          <a:xfrm>
            <a:off x="3931810" y="273"/>
            <a:ext cx="433802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>
                <a:cs typeface="Calibri"/>
              </a:rPr>
              <a:t>TAKING PAYMENTS</a:t>
            </a:r>
            <a:endParaRPr lang="en-US"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CCC5F1-F01F-F514-E429-EF7D22A29FB2}"/>
              </a:ext>
            </a:extLst>
          </p:cNvPr>
          <p:cNvSpPr txBox="1"/>
          <p:nvPr/>
        </p:nvSpPr>
        <p:spPr>
          <a:xfrm>
            <a:off x="-29029" y="6514495"/>
            <a:ext cx="614196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6">
                    <a:lumMod val="40000"/>
                    <a:lumOff val="6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Invoice Management</a:t>
            </a:r>
            <a:r>
              <a:rPr lang="en-US">
                <a:solidFill>
                  <a:schemeClr val="accent6">
                    <a:lumMod val="40000"/>
                    <a:lumOff val="60000"/>
                  </a:schemeClr>
                </a:solidFill>
              </a:rPr>
              <a:t> </a:t>
            </a:r>
            <a:endParaRPr lang="en-US">
              <a:solidFill>
                <a:schemeClr val="accent6">
                  <a:lumMod val="40000"/>
                  <a:lumOff val="60000"/>
                </a:schemeClr>
              </a:solidFill>
              <a:cs typeface="Calibri"/>
            </a:endParaRPr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E2D68567-AC3E-DA12-3074-B8CC541772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042" y="971399"/>
            <a:ext cx="8877300" cy="5114925"/>
          </a:xfrm>
          <a:prstGeom prst="rect">
            <a:avLst/>
          </a:prstGeom>
        </p:spPr>
      </p:pic>
      <p:pic>
        <p:nvPicPr>
          <p:cNvPr id="9" name="Picture 8" descr="A screenshot of a credit card&#10;&#10;Description automatically generated">
            <a:extLst>
              <a:ext uri="{FF2B5EF4-FFF2-40B4-BE49-F238E27FC236}">
                <a16:creationId xmlns:a16="http://schemas.microsoft.com/office/drawing/2014/main" id="{7FD1864C-CF95-5D73-3A5F-459BB9100A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1061" y="549540"/>
            <a:ext cx="8058150" cy="621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408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DF6C045-9F72-417B-A103-1E483AF97C65}"/>
              </a:ext>
            </a:extLst>
          </p:cNvPr>
          <p:cNvSpPr txBox="1"/>
          <p:nvPr/>
        </p:nvSpPr>
        <p:spPr>
          <a:xfrm>
            <a:off x="3931810" y="273"/>
            <a:ext cx="433802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>
                <a:cs typeface="Calibri"/>
              </a:rPr>
              <a:t>TAKING</a:t>
            </a:r>
            <a:r>
              <a:rPr lang="en-US" sz="3600" b="1">
                <a:solidFill>
                  <a:schemeClr val="bg1"/>
                </a:solidFill>
                <a:cs typeface="Calibri"/>
              </a:rPr>
              <a:t> </a:t>
            </a:r>
            <a:r>
              <a:rPr lang="en-US" sz="3600" b="1">
                <a:cs typeface="Calibri"/>
              </a:rPr>
              <a:t>PAYMENTS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A816EF-2E54-2027-A776-B7AFE925D77F}"/>
              </a:ext>
            </a:extLst>
          </p:cNvPr>
          <p:cNvSpPr txBox="1"/>
          <p:nvPr/>
        </p:nvSpPr>
        <p:spPr>
          <a:xfrm>
            <a:off x="-29029" y="6514495"/>
            <a:ext cx="614196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6">
                    <a:lumMod val="40000"/>
                    <a:lumOff val="6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Invoice Management</a:t>
            </a:r>
            <a:r>
              <a:rPr lang="en-US">
                <a:solidFill>
                  <a:schemeClr val="accent6">
                    <a:lumMod val="40000"/>
                    <a:lumOff val="60000"/>
                  </a:schemeClr>
                </a:solidFill>
              </a:rPr>
              <a:t> </a:t>
            </a:r>
            <a:endParaRPr lang="en-US">
              <a:solidFill>
                <a:schemeClr val="accent6">
                  <a:lumMod val="40000"/>
                  <a:lumOff val="60000"/>
                </a:schemeClr>
              </a:solidFill>
              <a:cs typeface="Calibri"/>
            </a:endParaRP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75773B40-E590-CF13-779E-CFB1B09C4B4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407" r="164" b="458"/>
          <a:stretch/>
        </p:blipFill>
        <p:spPr>
          <a:xfrm>
            <a:off x="1485045" y="732571"/>
            <a:ext cx="8767057" cy="5843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6088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5543B91-0B54-4361-8E71-B27C998AB4B5}"/>
              </a:ext>
            </a:extLst>
          </p:cNvPr>
          <p:cNvSpPr txBox="1"/>
          <p:nvPr/>
        </p:nvSpPr>
        <p:spPr>
          <a:xfrm>
            <a:off x="3931810" y="273"/>
            <a:ext cx="433802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>
                <a:cs typeface="Calibri"/>
              </a:rPr>
              <a:t>INVOICE OPTIONS</a:t>
            </a:r>
            <a:endParaRPr lang="en-US">
              <a:cs typeface="Calibri" panose="020F0502020204030204"/>
            </a:endParaRPr>
          </a:p>
        </p:txBody>
      </p:sp>
      <p:pic>
        <p:nvPicPr>
          <p:cNvPr id="11" name="Picture 1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8E70D53-D6D9-4A70-AEAF-D02A38CF76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852" y="1978321"/>
            <a:ext cx="3640604" cy="29798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363CB387-21B4-4AC6-A739-D8C188804A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91" r="3649" b="-2376"/>
          <a:stretch/>
        </p:blipFill>
        <p:spPr>
          <a:xfrm>
            <a:off x="6802869" y="1151845"/>
            <a:ext cx="595019" cy="514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6B5EE4CD-DB74-4F69-9308-AF20525EDA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258" t="6280" r="9091" b="8696"/>
          <a:stretch/>
        </p:blipFill>
        <p:spPr>
          <a:xfrm>
            <a:off x="6802260" y="1980688"/>
            <a:ext cx="558507" cy="465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D33162C5-7E12-40D5-BAAE-8B6A5F3473D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686" t="10204" r="8657" b="-2041"/>
          <a:stretch/>
        </p:blipFill>
        <p:spPr>
          <a:xfrm>
            <a:off x="6797889" y="2799744"/>
            <a:ext cx="598152" cy="5448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4BDDFB73-A128-4E7F-AC3A-2799921AC3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6843" y="3662891"/>
            <a:ext cx="594026" cy="6086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7">
            <a:extLst>
              <a:ext uri="{FF2B5EF4-FFF2-40B4-BE49-F238E27FC236}">
                <a16:creationId xmlns:a16="http://schemas.microsoft.com/office/drawing/2014/main" id="{C898784E-D926-474B-AF11-4EF71A8124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99792" y="4550985"/>
            <a:ext cx="588130" cy="5379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0DA5E42-B759-427D-B757-BECD1648DE63}"/>
              </a:ext>
            </a:extLst>
          </p:cNvPr>
          <p:cNvSpPr txBox="1"/>
          <p:nvPr/>
        </p:nvSpPr>
        <p:spPr>
          <a:xfrm>
            <a:off x="7649180" y="1226608"/>
            <a:ext cx="396481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Invoice View – Full, Medium, Summary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27CDE1E-AF13-4EBC-8E32-8F2823C4BFDE}"/>
              </a:ext>
            </a:extLst>
          </p:cNvPr>
          <p:cNvSpPr txBox="1"/>
          <p:nvPr/>
        </p:nvSpPr>
        <p:spPr>
          <a:xfrm>
            <a:off x="7649179" y="2024893"/>
            <a:ext cx="396481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Email invoice to customer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D5C690A-16BD-4E96-A8A2-03DA38AE66BE}"/>
              </a:ext>
            </a:extLst>
          </p:cNvPr>
          <p:cNvSpPr txBox="1"/>
          <p:nvPr/>
        </p:nvSpPr>
        <p:spPr>
          <a:xfrm>
            <a:off x="7649178" y="2895749"/>
            <a:ext cx="396481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Print invoice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E9D2634-BBDA-474F-A123-2E1E70E1DE55}"/>
              </a:ext>
            </a:extLst>
          </p:cNvPr>
          <p:cNvSpPr txBox="1"/>
          <p:nvPr/>
        </p:nvSpPr>
        <p:spPr>
          <a:xfrm>
            <a:off x="7649177" y="3669844"/>
            <a:ext cx="3964819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Add items</a:t>
            </a:r>
            <a:r>
              <a:rPr lang="en-US" sz="1400"/>
              <a:t> </a:t>
            </a:r>
            <a:endParaRPr lang="en-US"/>
          </a:p>
          <a:p>
            <a:r>
              <a:rPr lang="en-US" sz="1400"/>
              <a:t>(classes, products, </a:t>
            </a:r>
            <a:r>
              <a:rPr lang="en-US" sz="1400" err="1"/>
              <a:t>etc</a:t>
            </a:r>
            <a:r>
              <a:rPr lang="en-US" sz="1400"/>
              <a:t>)</a:t>
            </a:r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DC0870B-D344-46E4-9C39-62A7C8E9B48A}"/>
              </a:ext>
            </a:extLst>
          </p:cNvPr>
          <p:cNvSpPr txBox="1"/>
          <p:nvPr/>
        </p:nvSpPr>
        <p:spPr>
          <a:xfrm>
            <a:off x="7649175" y="4601176"/>
            <a:ext cx="429139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cs typeface="Calibri"/>
              </a:rPr>
              <a:t>Manage credits, refunds, payment plans, payment reallocations, discount reallocations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11455D-B469-08F2-83B4-B1599B9BE736}"/>
              </a:ext>
            </a:extLst>
          </p:cNvPr>
          <p:cNvSpPr txBox="1"/>
          <p:nvPr/>
        </p:nvSpPr>
        <p:spPr>
          <a:xfrm>
            <a:off x="-29029" y="6514495"/>
            <a:ext cx="614196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6">
                    <a:lumMod val="40000"/>
                    <a:lumOff val="60000"/>
                  </a:schemeClr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Invoice Management</a:t>
            </a:r>
            <a:r>
              <a:rPr lang="en-US">
                <a:solidFill>
                  <a:schemeClr val="accent6">
                    <a:lumMod val="40000"/>
                    <a:lumOff val="60000"/>
                  </a:schemeClr>
                </a:solidFill>
              </a:rPr>
              <a:t> </a:t>
            </a:r>
            <a:endParaRPr lang="en-US">
              <a:solidFill>
                <a:schemeClr val="accent6">
                  <a:lumMod val="40000"/>
                  <a:lumOff val="60000"/>
                </a:schemeClr>
              </a:solidFill>
              <a:cs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F69B677-CAFF-954C-8458-AA588F39F7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91025" y="2273073"/>
            <a:ext cx="422426" cy="47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0522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EE578-5F9C-4350-9939-E744E0CC354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21434" y="2583432"/>
            <a:ext cx="9931400" cy="113347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>
                <a:latin typeface="+mj-lt"/>
              </a:rPr>
              <a:t>Working with Classes</a:t>
            </a:r>
            <a:endParaRPr lang="en-US"/>
          </a:p>
        </p:txBody>
      </p:sp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8F8A3527-F8E5-9881-25B8-9A8015F25A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09" y="229769"/>
            <a:ext cx="1771650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9911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99B5B79-4E54-44DD-920A-480BF35C7AFF}"/>
              </a:ext>
            </a:extLst>
          </p:cNvPr>
          <p:cNvSpPr txBox="1"/>
          <p:nvPr/>
        </p:nvSpPr>
        <p:spPr>
          <a:xfrm>
            <a:off x="901999" y="-834"/>
            <a:ext cx="1049392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>
                <a:ea typeface="+mn-lt"/>
                <a:cs typeface="+mn-lt"/>
              </a:rPr>
              <a:t>PROGRAMS TO CLASSES HIERARCHY</a:t>
            </a:r>
            <a:endParaRPr lang="en-US">
              <a:ea typeface="Calibri"/>
              <a:cs typeface="Calibri"/>
            </a:endParaRPr>
          </a:p>
        </p:txBody>
      </p:sp>
      <p:pic>
        <p:nvPicPr>
          <p:cNvPr id="2" name="Picture 2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852709EB-8580-4A61-A780-9B1A55A495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55143" y="641531"/>
            <a:ext cx="10194340" cy="5269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A screenshot of a website&#10;&#10;Description automatically generated">
            <a:extLst>
              <a:ext uri="{FF2B5EF4-FFF2-40B4-BE49-F238E27FC236}">
                <a16:creationId xmlns:a16="http://schemas.microsoft.com/office/drawing/2014/main" id="{8DAD144A-8630-D9D3-2C86-75F4FDBB1D8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33" t="1449" r="174" b="4555"/>
          <a:stretch/>
        </p:blipFill>
        <p:spPr>
          <a:xfrm>
            <a:off x="968555" y="639335"/>
            <a:ext cx="9284906" cy="5938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072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7C7922B-AB4B-4822-BF1E-F6C677B32D37}"/>
              </a:ext>
            </a:extLst>
          </p:cNvPr>
          <p:cNvSpPr txBox="1"/>
          <p:nvPr/>
        </p:nvSpPr>
        <p:spPr>
          <a:xfrm>
            <a:off x="3256717" y="33199"/>
            <a:ext cx="5816955" cy="6709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>
                <a:cs typeface="Calibri"/>
              </a:rPr>
              <a:t>FINDING COURSES</a:t>
            </a:r>
            <a:endParaRPr lang="en-US">
              <a:cs typeface="Calibri"/>
            </a:endParaRPr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E966FEA1-3BEE-37A3-138F-A01A92FE1C49}"/>
              </a:ext>
            </a:extLst>
          </p:cNvPr>
          <p:cNvSpPr/>
          <p:nvPr/>
        </p:nvSpPr>
        <p:spPr>
          <a:xfrm>
            <a:off x="1676399" y="4405085"/>
            <a:ext cx="380999" cy="226785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5F6D7BA-7976-C9CB-3D56-C7ED79FBA647}"/>
              </a:ext>
            </a:extLst>
          </p:cNvPr>
          <p:cNvGrpSpPr/>
          <p:nvPr/>
        </p:nvGrpSpPr>
        <p:grpSpPr>
          <a:xfrm>
            <a:off x="758690" y="1491469"/>
            <a:ext cx="10804434" cy="3537503"/>
            <a:chOff x="758690" y="1491469"/>
            <a:chExt cx="10804434" cy="3537503"/>
          </a:xfrm>
        </p:grpSpPr>
        <p:pic>
          <p:nvPicPr>
            <p:cNvPr id="2" name="Picture 1" descr="A screenshot of a web page&#10;&#10;Description automatically generated">
              <a:extLst>
                <a:ext uri="{FF2B5EF4-FFF2-40B4-BE49-F238E27FC236}">
                  <a16:creationId xmlns:a16="http://schemas.microsoft.com/office/drawing/2014/main" id="{65A8381E-442A-C31C-4AE9-F8B4077D1D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4948" y="1493382"/>
              <a:ext cx="10798176" cy="3535590"/>
            </a:xfrm>
            <a:prstGeom prst="rect">
              <a:avLst/>
            </a:prstGeom>
          </p:spPr>
        </p:pic>
        <p:pic>
          <p:nvPicPr>
            <p:cNvPr id="3" name="Picture 2" descr="A logo with a circle and a triangle&#10;&#10;Description automatically generated">
              <a:extLst>
                <a:ext uri="{FF2B5EF4-FFF2-40B4-BE49-F238E27FC236}">
                  <a16:creationId xmlns:a16="http://schemas.microsoft.com/office/drawing/2014/main" id="{9F261A2C-6FD7-3692-A9DA-E19C0A6DE3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8690" y="1491469"/>
              <a:ext cx="1323975" cy="5429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103065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7C7922B-AB4B-4822-BF1E-F6C677B32D37}"/>
              </a:ext>
            </a:extLst>
          </p:cNvPr>
          <p:cNvSpPr txBox="1"/>
          <p:nvPr/>
        </p:nvSpPr>
        <p:spPr>
          <a:xfrm>
            <a:off x="3256717" y="33199"/>
            <a:ext cx="5816955" cy="6709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>
                <a:cs typeface="Calibri"/>
              </a:rPr>
              <a:t>FINDING CLASSES</a:t>
            </a:r>
            <a:endParaRPr lang="en-US">
              <a:cs typeface="Calibri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8106D19-3DCA-8325-4698-C793D83D46ED}"/>
              </a:ext>
            </a:extLst>
          </p:cNvPr>
          <p:cNvGrpSpPr/>
          <p:nvPr/>
        </p:nvGrpSpPr>
        <p:grpSpPr>
          <a:xfrm>
            <a:off x="146527" y="1347013"/>
            <a:ext cx="11847286" cy="3946550"/>
            <a:chOff x="2342120" y="2573962"/>
            <a:chExt cx="11847286" cy="394655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6574659-4653-BEE2-9DB6-C31289F067D9}"/>
                </a:ext>
              </a:extLst>
            </p:cNvPr>
            <p:cNvGrpSpPr/>
            <p:nvPr/>
          </p:nvGrpSpPr>
          <p:grpSpPr>
            <a:xfrm>
              <a:off x="2342120" y="2573962"/>
              <a:ext cx="11847286" cy="3946550"/>
              <a:chOff x="172357" y="1269521"/>
              <a:chExt cx="11847286" cy="3946550"/>
            </a:xfrm>
          </p:grpSpPr>
          <p:pic>
            <p:nvPicPr>
              <p:cNvPr id="6" name="Picture 5" descr="A screenshot of a computer&#10;&#10;Description automatically generated">
                <a:extLst>
                  <a:ext uri="{FF2B5EF4-FFF2-40B4-BE49-F238E27FC236}">
                    <a16:creationId xmlns:a16="http://schemas.microsoft.com/office/drawing/2014/main" id="{70CC8ED8-E2C8-4FA6-4131-2F8F30A972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2357" y="1269999"/>
                <a:ext cx="11847286" cy="3946072"/>
              </a:xfrm>
              <a:prstGeom prst="rect">
                <a:avLst/>
              </a:prstGeom>
            </p:spPr>
          </p:pic>
          <p:pic>
            <p:nvPicPr>
              <p:cNvPr id="2" name="Picture 1" descr="A logo with a triangle in the middle&#10;&#10;Description automatically generated">
                <a:extLst>
                  <a:ext uri="{FF2B5EF4-FFF2-40B4-BE49-F238E27FC236}">
                    <a16:creationId xmlns:a16="http://schemas.microsoft.com/office/drawing/2014/main" id="{046404AD-75A3-A5AC-6206-4C1B8437B9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7112" y="1269521"/>
                <a:ext cx="1237278" cy="511884"/>
              </a:xfrm>
              <a:prstGeom prst="rect">
                <a:avLst/>
              </a:prstGeom>
            </p:spPr>
          </p:pic>
        </p:grpSp>
        <p:sp>
          <p:nvSpPr>
            <p:cNvPr id="4" name="Arrow: Left 3">
              <a:extLst>
                <a:ext uri="{FF2B5EF4-FFF2-40B4-BE49-F238E27FC236}">
                  <a16:creationId xmlns:a16="http://schemas.microsoft.com/office/drawing/2014/main" id="{742D0E25-98D8-FFC0-D5CF-CE1521DF1582}"/>
                </a:ext>
              </a:extLst>
            </p:cNvPr>
            <p:cNvSpPr/>
            <p:nvPr/>
          </p:nvSpPr>
          <p:spPr>
            <a:xfrm>
              <a:off x="3218850" y="4797155"/>
              <a:ext cx="380999" cy="226785"/>
            </a:xfrm>
            <a:prstGeom prst="lef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95843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6CF8D-4737-4FBC-8789-DFB1D52CDCD3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-201283" y="2879396"/>
            <a:ext cx="3200400" cy="59336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Agenda</a:t>
            </a:r>
          </a:p>
        </p:txBody>
      </p:sp>
      <p:pic>
        <p:nvPicPr>
          <p:cNvPr id="6" name="Picture 5" descr="A black and white logo&#10;&#10;Description automatically generated">
            <a:extLst>
              <a:ext uri="{FF2B5EF4-FFF2-40B4-BE49-F238E27FC236}">
                <a16:creationId xmlns:a16="http://schemas.microsoft.com/office/drawing/2014/main" id="{FD3F3AC4-58C7-B12C-FF11-03FD2A007E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609" y="244146"/>
            <a:ext cx="1771650" cy="676275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AE175602-B73E-4AC9-AF45-E8FC9B5DEBCB}"/>
              </a:ext>
            </a:extLst>
          </p:cNvPr>
          <p:cNvSpPr>
            <a:spLocks noGrp="1"/>
          </p:cNvSpPr>
          <p:nvPr/>
        </p:nvSpPr>
        <p:spPr>
          <a:xfrm>
            <a:off x="4172648" y="403590"/>
            <a:ext cx="7764251" cy="6110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AutoNum type="arabicPeriod"/>
            </a:pPr>
            <a:r>
              <a:rPr lang="en-US" b="1">
                <a:solidFill>
                  <a:schemeClr val="tx1"/>
                </a:solidFill>
                <a:latin typeface="+mn-lt"/>
                <a:cs typeface="Calibri"/>
              </a:rPr>
              <a:t>Student and Family Accounts</a:t>
            </a:r>
            <a:endParaRPr lang="en-US" b="1">
              <a:solidFill>
                <a:schemeClr val="tx1"/>
              </a:solidFill>
              <a:latin typeface="+mn-lt"/>
              <a:ea typeface="Calibri"/>
              <a:cs typeface="Calibri"/>
            </a:endParaRPr>
          </a:p>
          <a:p>
            <a:pPr marL="457200" indent="-457200" algn="l">
              <a:buAutoNum type="arabicPeriod"/>
            </a:pPr>
            <a:r>
              <a:rPr lang="en-US" b="1">
                <a:solidFill>
                  <a:schemeClr val="tx1"/>
                </a:solidFill>
                <a:latin typeface="+mn-lt"/>
                <a:cs typeface="Calibri"/>
              </a:rPr>
              <a:t>Enrolling Students in Classes</a:t>
            </a:r>
            <a:endParaRPr lang="en-US" b="1">
              <a:solidFill>
                <a:schemeClr val="tx1"/>
              </a:solidFill>
              <a:latin typeface="+mn-lt"/>
              <a:ea typeface="Calibri"/>
              <a:cs typeface="Calibri"/>
            </a:endParaRPr>
          </a:p>
          <a:p>
            <a:pPr marL="457200" indent="-457200" algn="l">
              <a:buAutoNum type="arabicPeriod"/>
            </a:pPr>
            <a:r>
              <a:rPr lang="en-US" b="1">
                <a:solidFill>
                  <a:schemeClr val="tx1"/>
                </a:solidFill>
                <a:latin typeface="+mn-lt"/>
                <a:cs typeface="Calibri"/>
              </a:rPr>
              <a:t>Taking Payments</a:t>
            </a:r>
            <a:endParaRPr lang="en-US" b="1">
              <a:solidFill>
                <a:schemeClr val="tx1"/>
              </a:solidFill>
              <a:latin typeface="+mn-lt"/>
              <a:ea typeface="Calibri"/>
              <a:cs typeface="Calibri"/>
            </a:endParaRPr>
          </a:p>
          <a:p>
            <a:pPr marL="457200" indent="-457200" algn="l">
              <a:buAutoNum type="arabicPeriod"/>
            </a:pPr>
            <a:r>
              <a:rPr lang="en-US" b="1">
                <a:solidFill>
                  <a:schemeClr val="tx1"/>
                </a:solidFill>
                <a:latin typeface="+mn-lt"/>
                <a:cs typeface="Calibri"/>
              </a:rPr>
              <a:t>Working with Classes</a:t>
            </a:r>
            <a:endParaRPr lang="en-US" b="1">
              <a:solidFill>
                <a:schemeClr val="tx1"/>
              </a:solidFill>
              <a:latin typeface="+mn-lt"/>
              <a:ea typeface="Calibri"/>
              <a:cs typeface="Calibri"/>
            </a:endParaRPr>
          </a:p>
          <a:p>
            <a:pPr marL="457200" indent="-457200" algn="l">
              <a:buAutoNum type="arabicPeriod"/>
            </a:pPr>
            <a:r>
              <a:rPr lang="en-US" b="1">
                <a:solidFill>
                  <a:schemeClr val="tx1"/>
                </a:solidFill>
                <a:latin typeface="+mn-lt"/>
                <a:cs typeface="Calibri"/>
              </a:rPr>
              <a:t>Enrolling Students in Lessons</a:t>
            </a:r>
            <a:endParaRPr lang="en-US" b="1">
              <a:solidFill>
                <a:schemeClr val="tx1"/>
              </a:solidFill>
              <a:latin typeface="+mn-lt"/>
              <a:ea typeface="Calibri"/>
              <a:cs typeface="Calibri"/>
            </a:endParaRPr>
          </a:p>
          <a:p>
            <a:pPr marL="457200" indent="-457200" algn="l">
              <a:buAutoNum type="arabicPeriod"/>
            </a:pPr>
            <a:r>
              <a:rPr lang="en-US" b="1">
                <a:solidFill>
                  <a:schemeClr val="tx1"/>
                </a:solidFill>
                <a:latin typeface="+mn-lt"/>
                <a:cs typeface="Calibri"/>
              </a:rPr>
              <a:t>Working with Lessons</a:t>
            </a:r>
            <a:endParaRPr lang="en-US" b="1">
              <a:solidFill>
                <a:schemeClr val="tx1"/>
              </a:solidFill>
              <a:latin typeface="+mn-lt"/>
              <a:ea typeface="Calibri"/>
              <a:cs typeface="Calibri"/>
            </a:endParaRPr>
          </a:p>
          <a:p>
            <a:pPr marL="457200" indent="-457200" algn="l">
              <a:buAutoNum type="arabicPeriod"/>
            </a:pPr>
            <a:r>
              <a:rPr lang="en-US" b="1">
                <a:solidFill>
                  <a:schemeClr val="tx1"/>
                </a:solidFill>
                <a:latin typeface="+mn-lt"/>
                <a:cs typeface="Calibri"/>
              </a:rPr>
              <a:t>Taking Attendance for Lessons</a:t>
            </a:r>
            <a:endParaRPr lang="en-US" b="1">
              <a:solidFill>
                <a:schemeClr val="tx1"/>
              </a:solidFill>
              <a:latin typeface="+mn-lt"/>
              <a:ea typeface="Calibri"/>
              <a:cs typeface="Calibri"/>
            </a:endParaRPr>
          </a:p>
          <a:p>
            <a:pPr marL="457200" indent="-457200" algn="l">
              <a:buAutoNum type="arabicPeriod"/>
            </a:pPr>
            <a:r>
              <a:rPr lang="en-US" b="1">
                <a:solidFill>
                  <a:schemeClr val="tx1"/>
                </a:solidFill>
                <a:latin typeface="+mn-lt"/>
                <a:cs typeface="Calibri"/>
              </a:rPr>
              <a:t>Taking Attendance for Classes</a:t>
            </a:r>
            <a:endParaRPr lang="en-US" b="1">
              <a:solidFill>
                <a:schemeClr val="tx1"/>
              </a:solidFill>
              <a:latin typeface="+mn-lt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54182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D913848-644E-CC63-64D1-29BF0F7EF7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4199" y="5962891"/>
            <a:ext cx="2005093" cy="64075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7C7922B-AB4B-4822-BF1E-F6C677B32D37}"/>
              </a:ext>
            </a:extLst>
          </p:cNvPr>
          <p:cNvSpPr txBox="1"/>
          <p:nvPr/>
        </p:nvSpPr>
        <p:spPr>
          <a:xfrm>
            <a:off x="4668567" y="38661"/>
            <a:ext cx="284119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/>
              <a:t>CLASS DETAIL</a:t>
            </a:r>
            <a:endParaRPr lang="en-US" sz="3600">
              <a:ea typeface="+mn-lt"/>
              <a:cs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081F3B-8C05-D133-AB6D-FCB9CC4BE726}"/>
              </a:ext>
            </a:extLst>
          </p:cNvPr>
          <p:cNvSpPr txBox="1"/>
          <p:nvPr/>
        </p:nvSpPr>
        <p:spPr>
          <a:xfrm>
            <a:off x="37381" y="6507192"/>
            <a:ext cx="829286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6">
                    <a:lumMod val="40000"/>
                    <a:lumOff val="6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Class Details Page</a:t>
            </a:r>
            <a:r>
              <a:rPr lang="en-US">
                <a:solidFill>
                  <a:schemeClr val="accent6">
                    <a:lumMod val="40000"/>
                    <a:lumOff val="60000"/>
                  </a:schemeClr>
                </a:solidFill>
              </a:rPr>
              <a:t> </a:t>
            </a:r>
            <a:endParaRPr lang="en-US">
              <a:solidFill>
                <a:schemeClr val="accent6">
                  <a:lumMod val="40000"/>
                  <a:lumOff val="60000"/>
                </a:schemeClr>
              </a:solidFill>
              <a:cs typeface="Calibri"/>
            </a:endParaRP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28990150-308D-0D40-74D8-1C3D7D52AC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7282" y="715817"/>
            <a:ext cx="9482052" cy="5876637"/>
          </a:xfrm>
          <a:prstGeom prst="rect">
            <a:avLst/>
          </a:prstGeom>
        </p:spPr>
      </p:pic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B6334C16-20F9-F87F-BFB4-379401C5EF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8311" y="3423701"/>
            <a:ext cx="1463943" cy="1403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49F5E6E8-1775-F051-DB20-73A1ADE8E99F}"/>
              </a:ext>
            </a:extLst>
          </p:cNvPr>
          <p:cNvSpPr/>
          <p:nvPr/>
        </p:nvSpPr>
        <p:spPr>
          <a:xfrm>
            <a:off x="10000490" y="3460856"/>
            <a:ext cx="374542" cy="27122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010F6D7F-BEBB-78BE-523F-AC13E51EF2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362" y="856735"/>
            <a:ext cx="6485659" cy="5498235"/>
          </a:xfrm>
          <a:prstGeom prst="rect">
            <a:avLst/>
          </a:prstGeom>
        </p:spPr>
      </p:pic>
      <p:pic>
        <p:nvPicPr>
          <p:cNvPr id="10" name="Picture 9" descr="A screenshot of a calendar&#10;&#10;Description automatically generated">
            <a:extLst>
              <a:ext uri="{FF2B5EF4-FFF2-40B4-BE49-F238E27FC236}">
                <a16:creationId xmlns:a16="http://schemas.microsoft.com/office/drawing/2014/main" id="{0EF4DC29-BD95-A6E7-C071-2D2CCA750BD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-36" b="8945"/>
          <a:stretch/>
        </p:blipFill>
        <p:spPr>
          <a:xfrm>
            <a:off x="2075053" y="714354"/>
            <a:ext cx="8940798" cy="587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476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7C7922B-AB4B-4822-BF1E-F6C677B32D37}"/>
              </a:ext>
            </a:extLst>
          </p:cNvPr>
          <p:cNvSpPr txBox="1"/>
          <p:nvPr/>
        </p:nvSpPr>
        <p:spPr>
          <a:xfrm>
            <a:off x="3239817" y="-3672"/>
            <a:ext cx="633369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/>
              <a:t>CLASS DETAIL: ONLINE REG LINK</a:t>
            </a:r>
            <a:endParaRPr lang="en-US" sz="3600">
              <a:ea typeface="+mn-lt"/>
              <a:cs typeface="+mn-lt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C68870B-D990-B5B9-C1CA-E39693A6D9D7}"/>
              </a:ext>
            </a:extLst>
          </p:cNvPr>
          <p:cNvGrpSpPr/>
          <p:nvPr/>
        </p:nvGrpSpPr>
        <p:grpSpPr>
          <a:xfrm>
            <a:off x="539131" y="738428"/>
            <a:ext cx="9183502" cy="5902715"/>
            <a:chOff x="306656" y="725513"/>
            <a:chExt cx="9183502" cy="5902715"/>
          </a:xfrm>
        </p:grpSpPr>
        <p:pic>
          <p:nvPicPr>
            <p:cNvPr id="4" name="Picture 3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D0AD73D3-CD8A-C7AA-89C2-070B6983CC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-67" r="-126" b="13997"/>
            <a:stretch/>
          </p:blipFill>
          <p:spPr>
            <a:xfrm>
              <a:off x="311956" y="725513"/>
              <a:ext cx="9178202" cy="5902715"/>
            </a:xfrm>
            <a:prstGeom prst="rect">
              <a:avLst/>
            </a:prstGeom>
          </p:spPr>
        </p:pic>
        <p:pic>
          <p:nvPicPr>
            <p:cNvPr id="2" name="Picture 1" descr="A logo with a circle and a triangle&#10;&#10;Description automatically generated">
              <a:extLst>
                <a:ext uri="{FF2B5EF4-FFF2-40B4-BE49-F238E27FC236}">
                  <a16:creationId xmlns:a16="http://schemas.microsoft.com/office/drawing/2014/main" id="{34147077-316B-93DD-FA40-24ECE68FE9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6656" y="742385"/>
              <a:ext cx="1246484" cy="504180"/>
            </a:xfrm>
            <a:prstGeom prst="rect">
              <a:avLst/>
            </a:prstGeom>
          </p:spPr>
        </p:pic>
      </p:grp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1C57FF5F-EDA1-8AB1-9DC6-88D629C144F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053" r="-133" b="-75"/>
          <a:stretch/>
        </p:blipFill>
        <p:spPr>
          <a:xfrm>
            <a:off x="2103300" y="1072254"/>
            <a:ext cx="9707957" cy="5580234"/>
          </a:xfrm>
          <a:prstGeom prst="rect">
            <a:avLst/>
          </a:prstGeom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3C14F78B-C356-39E7-920A-9EBC479735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895" y="732141"/>
            <a:ext cx="10163175" cy="598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357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EE578-5F9C-4350-9939-E744E0CC354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94604" y="2511545"/>
            <a:ext cx="9931400" cy="113347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>
                <a:latin typeface="+mj-lt"/>
              </a:rPr>
              <a:t>Enrolling Students in Lessons</a:t>
            </a:r>
            <a:endParaRPr lang="en-US">
              <a:ea typeface="+mj-ea"/>
              <a:cs typeface="+mj-cs"/>
            </a:endParaRPr>
          </a:p>
        </p:txBody>
      </p:sp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1DF5E8E7-FA63-43EA-68D0-E85D18AA97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09" y="229769"/>
            <a:ext cx="1771650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1610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498CDA6-A4B9-FDCD-50DB-825C7F1C29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4199" y="5962891"/>
            <a:ext cx="2005093" cy="6407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D477A2-788A-4BBA-9CF3-B1618E32AE2F}"/>
              </a:ext>
            </a:extLst>
          </p:cNvPr>
          <p:cNvSpPr txBox="1"/>
          <p:nvPr/>
        </p:nvSpPr>
        <p:spPr>
          <a:xfrm>
            <a:off x="2595280" y="32046"/>
            <a:ext cx="684709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/>
              <a:t>STUDENT PORTAL LESSON INQUIRY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601FA4-1FFF-6F94-95DD-7C4A7E90FA7F}"/>
              </a:ext>
            </a:extLst>
          </p:cNvPr>
          <p:cNvSpPr txBox="1"/>
          <p:nvPr/>
        </p:nvSpPr>
        <p:spPr>
          <a:xfrm>
            <a:off x="-41124" y="6490305"/>
            <a:ext cx="708539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6">
                    <a:lumMod val="40000"/>
                    <a:lumOff val="6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Enroll in Private Lessons</a:t>
            </a:r>
            <a:r>
              <a:rPr lang="en-US">
                <a:solidFill>
                  <a:schemeClr val="accent6">
                    <a:lumMod val="40000"/>
                    <a:lumOff val="60000"/>
                  </a:schemeClr>
                </a:solidFill>
              </a:rPr>
              <a:t> </a:t>
            </a:r>
            <a:endParaRPr lang="en-US">
              <a:solidFill>
                <a:schemeClr val="accent6">
                  <a:lumMod val="40000"/>
                  <a:lumOff val="60000"/>
                </a:schemeClr>
              </a:solidFill>
              <a:cs typeface="Calibri"/>
            </a:endParaRPr>
          </a:p>
        </p:txBody>
      </p:sp>
      <p:pic>
        <p:nvPicPr>
          <p:cNvPr id="5" name="Picture 4" descr="A screenshot of a web page&#10;&#10;Description automatically generated">
            <a:extLst>
              <a:ext uri="{FF2B5EF4-FFF2-40B4-BE49-F238E27FC236}">
                <a16:creationId xmlns:a16="http://schemas.microsoft.com/office/drawing/2014/main" id="{19BA1D1A-B776-8629-EE4E-59F08CC324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3025" y="1524000"/>
            <a:ext cx="9505950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66324AB3-9083-2669-A2F4-5A3A23A875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1294" y="676336"/>
            <a:ext cx="5610225" cy="5886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3B42A818-C1F8-F7A1-D242-C458D2EC6C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6093" y="674027"/>
            <a:ext cx="9935474" cy="5883755"/>
          </a:xfrm>
          <a:prstGeom prst="rect">
            <a:avLst/>
          </a:prstGeom>
        </p:spPr>
      </p:pic>
      <p:pic>
        <p:nvPicPr>
          <p:cNvPr id="10" name="Picture 9" descr="A screenshot of a music website&#10;&#10;Description automatically generated">
            <a:extLst>
              <a:ext uri="{FF2B5EF4-FFF2-40B4-BE49-F238E27FC236}">
                <a16:creationId xmlns:a16="http://schemas.microsoft.com/office/drawing/2014/main" id="{50B239D2-52B2-D193-8D42-6868D69C179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66489" y="606634"/>
            <a:ext cx="9239250" cy="621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85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D477A2-788A-4BBA-9CF3-B1618E32AE2F}"/>
              </a:ext>
            </a:extLst>
          </p:cNvPr>
          <p:cNvSpPr txBox="1"/>
          <p:nvPr/>
        </p:nvSpPr>
        <p:spPr>
          <a:xfrm>
            <a:off x="2595280" y="32046"/>
            <a:ext cx="684709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/>
              <a:t>ENROLLING STUDENTS IN LESSONS</a:t>
            </a:r>
            <a:endParaRPr lang="en-US" b="1">
              <a:cs typeface="Calibri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B373E75-3DFB-4C1C-AE22-62997CCD20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933" r="-128" b="7073"/>
          <a:stretch/>
        </p:blipFill>
        <p:spPr>
          <a:xfrm>
            <a:off x="1202413" y="690207"/>
            <a:ext cx="10135141" cy="5256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C601FA4-1FFF-6F94-95DD-7C4A7E90FA7F}"/>
              </a:ext>
            </a:extLst>
          </p:cNvPr>
          <p:cNvSpPr txBox="1"/>
          <p:nvPr/>
        </p:nvSpPr>
        <p:spPr>
          <a:xfrm>
            <a:off x="-41124" y="6490305"/>
            <a:ext cx="708539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6">
                    <a:lumMod val="40000"/>
                    <a:lumOff val="6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Enroll in Private Lessons</a:t>
            </a:r>
            <a:r>
              <a:rPr lang="en-US">
                <a:solidFill>
                  <a:schemeClr val="accent6">
                    <a:lumMod val="40000"/>
                    <a:lumOff val="60000"/>
                  </a:schemeClr>
                </a:solidFill>
              </a:rPr>
              <a:t> </a:t>
            </a:r>
            <a:endParaRPr lang="en-US">
              <a:solidFill>
                <a:schemeClr val="accent6">
                  <a:lumMod val="40000"/>
                  <a:lumOff val="60000"/>
                </a:scheme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21493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D477A2-788A-4BBA-9CF3-B1618E32AE2F}"/>
              </a:ext>
            </a:extLst>
          </p:cNvPr>
          <p:cNvSpPr txBox="1"/>
          <p:nvPr/>
        </p:nvSpPr>
        <p:spPr>
          <a:xfrm>
            <a:off x="2678624" y="43952"/>
            <a:ext cx="684709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/>
              <a:t>ENROLLING STUDENTS IN LESSONS</a:t>
            </a:r>
            <a:endParaRPr lang="en-US" b="1"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8C760F-70DE-ABEA-EBF8-68CF0FC2E8BA}"/>
              </a:ext>
            </a:extLst>
          </p:cNvPr>
          <p:cNvSpPr txBox="1"/>
          <p:nvPr/>
        </p:nvSpPr>
        <p:spPr>
          <a:xfrm>
            <a:off x="-41124" y="6490305"/>
            <a:ext cx="708539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6">
                    <a:lumMod val="40000"/>
                    <a:lumOff val="6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Enroll in Private Lessons</a:t>
            </a:r>
            <a:r>
              <a:rPr lang="en-US">
                <a:solidFill>
                  <a:schemeClr val="accent6">
                    <a:lumMod val="40000"/>
                    <a:lumOff val="60000"/>
                  </a:schemeClr>
                </a:solidFill>
              </a:rPr>
              <a:t> </a:t>
            </a:r>
            <a:endParaRPr lang="en-US">
              <a:solidFill>
                <a:schemeClr val="accent6">
                  <a:lumMod val="40000"/>
                  <a:lumOff val="60000"/>
                </a:schemeClr>
              </a:solidFill>
              <a:cs typeface="Calibri"/>
            </a:endParaRP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759D183F-ABEC-3498-5CC6-6C58A3292FC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745" r="-192" b="1855"/>
          <a:stretch/>
        </p:blipFill>
        <p:spPr>
          <a:xfrm>
            <a:off x="3084963" y="565727"/>
            <a:ext cx="6033637" cy="626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0000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EE578-5F9C-4350-9939-E744E0CC354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94604" y="2511545"/>
            <a:ext cx="9931400" cy="113347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>
                <a:latin typeface="+mj-lt"/>
              </a:rPr>
              <a:t>Working with Lessons</a:t>
            </a:r>
            <a:endParaRPr lang="en-US">
              <a:ea typeface="+mj-ea"/>
              <a:cs typeface="+mj-cs"/>
            </a:endParaRPr>
          </a:p>
        </p:txBody>
      </p:sp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1DF5E8E7-FA63-43EA-68D0-E85D18AA97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09" y="229769"/>
            <a:ext cx="1771650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6466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2252C82-63A7-4804-B865-783D7D7DF4A9}"/>
              </a:ext>
            </a:extLst>
          </p:cNvPr>
          <p:cNvSpPr txBox="1"/>
          <p:nvPr/>
        </p:nvSpPr>
        <p:spPr>
          <a:xfrm>
            <a:off x="2683738" y="3594"/>
            <a:ext cx="681516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/>
              <a:t>FINDING PRIVATE LESSONS</a:t>
            </a:r>
            <a:endParaRPr lang="en-US">
              <a:cs typeface="Calibri" panose="020F050202020403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BC6F9F-6C59-4136-BFD4-76A8571EABA4}"/>
              </a:ext>
            </a:extLst>
          </p:cNvPr>
          <p:cNvSpPr txBox="1"/>
          <p:nvPr/>
        </p:nvSpPr>
        <p:spPr>
          <a:xfrm>
            <a:off x="1695842" y="861349"/>
            <a:ext cx="879654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2400">
              <a:cs typeface="Calibri"/>
            </a:endParaRP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9F2C7E5F-CDED-D35A-3122-DE3CB23001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263" r="240" b="12421"/>
          <a:stretch/>
        </p:blipFill>
        <p:spPr>
          <a:xfrm>
            <a:off x="620187" y="862073"/>
            <a:ext cx="10761992" cy="48059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F36D2E9-7DE2-F227-0B8A-F4D3BF80EA21}"/>
              </a:ext>
            </a:extLst>
          </p:cNvPr>
          <p:cNvSpPr txBox="1"/>
          <p:nvPr/>
        </p:nvSpPr>
        <p:spPr>
          <a:xfrm>
            <a:off x="-5751" y="6449682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6">
                    <a:lumMod val="40000"/>
                    <a:lumOff val="6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Private Lessons in A4</a:t>
            </a:r>
            <a:r>
              <a:rPr lang="en-US">
                <a:solidFill>
                  <a:schemeClr val="accent6">
                    <a:lumMod val="40000"/>
                    <a:lumOff val="60000"/>
                  </a:schemeClr>
                </a:solidFill>
              </a:rPr>
              <a:t> </a:t>
            </a:r>
            <a:endParaRPr lang="en-US">
              <a:solidFill>
                <a:schemeClr val="accent6">
                  <a:lumMod val="40000"/>
                  <a:lumOff val="60000"/>
                </a:scheme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19715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2252C82-63A7-4804-B865-783D7D7DF4A9}"/>
              </a:ext>
            </a:extLst>
          </p:cNvPr>
          <p:cNvSpPr txBox="1"/>
          <p:nvPr/>
        </p:nvSpPr>
        <p:spPr>
          <a:xfrm>
            <a:off x="3054866" y="-3523"/>
            <a:ext cx="607625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/>
              <a:t>MODIFYING PRIVATE LESSONS</a:t>
            </a:r>
            <a:endParaRPr lang="en-US"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BC6F9F-6C59-4136-BFD4-76A8571EABA4}"/>
              </a:ext>
            </a:extLst>
          </p:cNvPr>
          <p:cNvSpPr txBox="1"/>
          <p:nvPr/>
        </p:nvSpPr>
        <p:spPr>
          <a:xfrm>
            <a:off x="1695842" y="861349"/>
            <a:ext cx="879654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2400"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793366-5189-5CC0-5934-31F7229BD579}"/>
              </a:ext>
            </a:extLst>
          </p:cNvPr>
          <p:cNvSpPr txBox="1"/>
          <p:nvPr/>
        </p:nvSpPr>
        <p:spPr>
          <a:xfrm>
            <a:off x="-41124" y="6538686"/>
            <a:ext cx="586377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6">
                    <a:lumMod val="40000"/>
                    <a:lumOff val="6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Private Lesson Schedule Management</a:t>
            </a:r>
            <a:r>
              <a:rPr lang="en-US">
                <a:solidFill>
                  <a:schemeClr val="accent6">
                    <a:lumMod val="40000"/>
                    <a:lumOff val="60000"/>
                  </a:schemeClr>
                </a:solidFill>
              </a:rPr>
              <a:t> </a:t>
            </a:r>
            <a:endParaRPr lang="en-US">
              <a:solidFill>
                <a:schemeClr val="accent6">
                  <a:lumMod val="40000"/>
                  <a:lumOff val="60000"/>
                </a:schemeClr>
              </a:solidFill>
              <a:cs typeface="Calibri"/>
            </a:endParaRPr>
          </a:p>
        </p:txBody>
      </p:sp>
      <p:pic>
        <p:nvPicPr>
          <p:cNvPr id="3" name="Picture 2" descr="A screenshot of a school schedule&#10;&#10;Description automatically generated">
            <a:extLst>
              <a:ext uri="{FF2B5EF4-FFF2-40B4-BE49-F238E27FC236}">
                <a16:creationId xmlns:a16="http://schemas.microsoft.com/office/drawing/2014/main" id="{EF7ADB21-533E-CA03-4B69-8E273180A5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934" r="-122" b="1370"/>
          <a:stretch/>
        </p:blipFill>
        <p:spPr>
          <a:xfrm>
            <a:off x="710702" y="644405"/>
            <a:ext cx="10627240" cy="542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3189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EE578-5F9C-4350-9939-E744E0CC354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21434" y="2583432"/>
            <a:ext cx="9931400" cy="113347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>
                <a:latin typeface="+mj-lt"/>
              </a:rPr>
              <a:t>Taking Attendance for Lessons</a:t>
            </a:r>
            <a:endParaRPr lang="en-US"/>
          </a:p>
        </p:txBody>
      </p:sp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8F8A3527-F8E5-9881-25B8-9A8015F25A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09" y="229769"/>
            <a:ext cx="1771650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530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BDF2201-B7B4-EFF4-DA9B-A4ABCC9D3A5D}"/>
              </a:ext>
            </a:extLst>
          </p:cNvPr>
          <p:cNvSpPr txBox="1">
            <a:spLocks/>
          </p:cNvSpPr>
          <p:nvPr/>
        </p:nvSpPr>
        <p:spPr>
          <a:xfrm>
            <a:off x="1124858" y="2927803"/>
            <a:ext cx="9931400" cy="782714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US" sz="5200">
                <a:latin typeface="+mj-lt"/>
              </a:rPr>
              <a:t>Student Accounts</a:t>
            </a:r>
            <a:endParaRPr lang="en-US"/>
          </a:p>
        </p:txBody>
      </p:sp>
      <p:pic>
        <p:nvPicPr>
          <p:cNvPr id="12" name="Picture 11" descr="A black and white logo&#10;&#10;Description automatically generated">
            <a:extLst>
              <a:ext uri="{FF2B5EF4-FFF2-40B4-BE49-F238E27FC236}">
                <a16:creationId xmlns:a16="http://schemas.microsoft.com/office/drawing/2014/main" id="{1F8009AC-70E4-4DE0-6538-98EDCC8DF9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09" y="244146"/>
            <a:ext cx="1771650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5640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99B5B79-4E54-44DD-920A-480BF35C7AFF}"/>
              </a:ext>
            </a:extLst>
          </p:cNvPr>
          <p:cNvSpPr txBox="1"/>
          <p:nvPr/>
        </p:nvSpPr>
        <p:spPr>
          <a:xfrm>
            <a:off x="3151569" y="3444"/>
            <a:ext cx="691904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>
                <a:cs typeface="Calibri"/>
              </a:rPr>
              <a:t>TAKING ATTENDANCE FOR LESSONS</a:t>
            </a:r>
          </a:p>
        </p:txBody>
      </p:sp>
      <p:pic>
        <p:nvPicPr>
          <p:cNvPr id="8" name="Picture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BAC1A55-ED64-41C0-8933-953457A0F3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447" y="877543"/>
            <a:ext cx="6698341" cy="4014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85074F7-03E8-42E8-8059-22E72B985C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2685" y="2712223"/>
            <a:ext cx="6299199" cy="3853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0E0C68D-31D1-468F-9788-F630342838B9}"/>
              </a:ext>
            </a:extLst>
          </p:cNvPr>
          <p:cNvSpPr txBox="1"/>
          <p:nvPr/>
        </p:nvSpPr>
        <p:spPr>
          <a:xfrm>
            <a:off x="2012799" y="2232404"/>
            <a:ext cx="332377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highlight>
                  <a:srgbClr val="808080"/>
                </a:highlight>
              </a:rPr>
              <a:t> Lesson Enrollment Page </a:t>
            </a:r>
            <a:endParaRPr lang="en-US" sz="2400" b="1">
              <a:highlight>
                <a:srgbClr val="808080"/>
              </a:highlight>
              <a:cs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66F4F1-6E3D-4591-B2F9-A2085968D2CC}"/>
              </a:ext>
            </a:extLst>
          </p:cNvPr>
          <p:cNvSpPr txBox="1"/>
          <p:nvPr/>
        </p:nvSpPr>
        <p:spPr>
          <a:xfrm>
            <a:off x="7554874" y="3979203"/>
            <a:ext cx="241738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highlight>
                  <a:srgbClr val="808080"/>
                </a:highlight>
              </a:rPr>
              <a:t> Instructor Page </a:t>
            </a:r>
            <a:endParaRPr lang="en-US" sz="2400" b="1">
              <a:highlight>
                <a:srgbClr val="808080"/>
              </a:highlight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1B56CF-66DC-61B5-51E5-19485A240F7E}"/>
              </a:ext>
            </a:extLst>
          </p:cNvPr>
          <p:cNvSpPr txBox="1"/>
          <p:nvPr/>
        </p:nvSpPr>
        <p:spPr>
          <a:xfrm>
            <a:off x="-29029" y="6502400"/>
            <a:ext cx="951653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6">
                    <a:lumMod val="40000"/>
                    <a:lumOff val="6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Private Lessons Attendance</a:t>
            </a:r>
            <a:r>
              <a:rPr lang="en-US">
                <a:solidFill>
                  <a:schemeClr val="accent6">
                    <a:lumMod val="40000"/>
                    <a:lumOff val="60000"/>
                  </a:schemeClr>
                </a:solidFill>
              </a:rPr>
              <a:t> </a:t>
            </a:r>
            <a:endParaRPr lang="en-US">
              <a:solidFill>
                <a:schemeClr val="accent6">
                  <a:lumMod val="40000"/>
                  <a:lumOff val="60000"/>
                </a:scheme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60761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C4C9F37-96CF-4680-A2CC-A31E483225E5}"/>
              </a:ext>
            </a:extLst>
          </p:cNvPr>
          <p:cNvSpPr txBox="1"/>
          <p:nvPr/>
        </p:nvSpPr>
        <p:spPr>
          <a:xfrm>
            <a:off x="2633984" y="3444"/>
            <a:ext cx="691904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>
                <a:cs typeface="Calibri"/>
              </a:rPr>
              <a:t>TAKING ATTENDANCE FOR LESSONS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229013-9F99-58BC-FBAD-46AA4DBA1143}"/>
              </a:ext>
            </a:extLst>
          </p:cNvPr>
          <p:cNvSpPr txBox="1"/>
          <p:nvPr/>
        </p:nvSpPr>
        <p:spPr>
          <a:xfrm>
            <a:off x="-29029" y="6502400"/>
            <a:ext cx="951653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6">
                    <a:lumMod val="40000"/>
                    <a:lumOff val="6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Private Lessons Attendance</a:t>
            </a:r>
            <a:r>
              <a:rPr lang="en-US">
                <a:solidFill>
                  <a:schemeClr val="accent6">
                    <a:lumMod val="40000"/>
                    <a:lumOff val="60000"/>
                  </a:schemeClr>
                </a:solidFill>
              </a:rPr>
              <a:t> </a:t>
            </a:r>
            <a:endParaRPr lang="en-US">
              <a:solidFill>
                <a:schemeClr val="accent6">
                  <a:lumMod val="40000"/>
                  <a:lumOff val="60000"/>
                </a:schemeClr>
              </a:solidFill>
              <a:cs typeface="Calibri"/>
            </a:endParaRPr>
          </a:p>
        </p:txBody>
      </p:sp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3FC2F5F1-3DF6-6ABB-CD7B-59626B968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8143" y="647845"/>
            <a:ext cx="9572625" cy="540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8891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4B3858CB-2F5B-F5A7-B132-DC2592DFE4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86" t="16514" r="-350" b="917"/>
          <a:stretch/>
        </p:blipFill>
        <p:spPr>
          <a:xfrm>
            <a:off x="3306214" y="1133901"/>
            <a:ext cx="5595854" cy="486723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DE603B0-700B-6285-5D8B-8986E1DBE15A}"/>
              </a:ext>
            </a:extLst>
          </p:cNvPr>
          <p:cNvSpPr txBox="1">
            <a:spLocks/>
          </p:cNvSpPr>
          <p:nvPr/>
        </p:nvSpPr>
        <p:spPr>
          <a:xfrm>
            <a:off x="1466491" y="516118"/>
            <a:ext cx="9267825" cy="392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US" sz="1800">
                <a:solidFill>
                  <a:srgbClr val="00B0F0"/>
                </a:solidFill>
                <a:latin typeface="Montserrat"/>
                <a:ea typeface="+mj-lt"/>
                <a:cs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https://admin.asapconnected.com/teacher-assistant</a:t>
            </a:r>
            <a:br>
              <a:rPr lang="en-US" sz="1800">
                <a:ea typeface="+mj-lt"/>
                <a:cs typeface="+mj-lt"/>
              </a:rPr>
            </a:br>
            <a:endParaRPr lang="en-US" sz="1800">
              <a:solidFill>
                <a:srgbClr val="00B0F0"/>
              </a:solidFill>
              <a:cs typeface="Calibri Light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5683C8B-E6C4-4EE4-DD86-19B9071CEA12}"/>
              </a:ext>
            </a:extLst>
          </p:cNvPr>
          <p:cNvSpPr txBox="1">
            <a:spLocks/>
          </p:cNvSpPr>
          <p:nvPr/>
        </p:nvSpPr>
        <p:spPr>
          <a:xfrm>
            <a:off x="3172900" y="-2802"/>
            <a:ext cx="5851939" cy="7628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1" kern="1200">
                <a:solidFill>
                  <a:srgbClr val="00ADE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3600" i="0">
                <a:solidFill>
                  <a:schemeClr val="tx1"/>
                </a:solidFill>
                <a:latin typeface="Calibri"/>
                <a:cs typeface="Arial"/>
              </a:rPr>
              <a:t>TEACHER'S ASSISTANT APP</a:t>
            </a:r>
            <a:endParaRPr lang="en-US" sz="360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A303F4-2F52-6421-BCE3-14EB7E50EECA}"/>
              </a:ext>
            </a:extLst>
          </p:cNvPr>
          <p:cNvSpPr txBox="1"/>
          <p:nvPr/>
        </p:nvSpPr>
        <p:spPr>
          <a:xfrm>
            <a:off x="-4838" y="6538686"/>
            <a:ext cx="1133081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6">
                    <a:lumMod val="40000"/>
                    <a:lumOff val="6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 Teacher's Assistant App</a:t>
            </a:r>
            <a:r>
              <a:rPr lang="en-US">
                <a:solidFill>
                  <a:schemeClr val="accent6">
                    <a:lumMod val="40000"/>
                    <a:lumOff val="60000"/>
                  </a:schemeClr>
                </a:solidFill>
              </a:rPr>
              <a:t> </a:t>
            </a:r>
            <a:endParaRPr lang="en-US">
              <a:solidFill>
                <a:schemeClr val="accent6">
                  <a:lumMod val="40000"/>
                  <a:lumOff val="60000"/>
                </a:scheme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79870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EE578-5F9C-4350-9939-E744E0CC354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21434" y="2583432"/>
            <a:ext cx="9931400" cy="113347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>
                <a:latin typeface="+mj-lt"/>
              </a:rPr>
              <a:t>Taking Attendance for Classes</a:t>
            </a:r>
            <a:endParaRPr lang="en-US"/>
          </a:p>
        </p:txBody>
      </p:sp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8F8A3527-F8E5-9881-25B8-9A8015F25A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09" y="229769"/>
            <a:ext cx="1771650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1640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chedule&#10;&#10;Description automatically generated">
            <a:extLst>
              <a:ext uri="{FF2B5EF4-FFF2-40B4-BE49-F238E27FC236}">
                <a16:creationId xmlns:a16="http://schemas.microsoft.com/office/drawing/2014/main" id="{E1C5FBB5-A100-7F80-6BBA-7029A2619D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4" r="128" b="14691"/>
          <a:stretch/>
        </p:blipFill>
        <p:spPr>
          <a:xfrm>
            <a:off x="140494" y="651074"/>
            <a:ext cx="11206089" cy="475043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CC7CBB4-C51C-4895-BDBD-83424F3D741A}"/>
              </a:ext>
            </a:extLst>
          </p:cNvPr>
          <p:cNvSpPr txBox="1">
            <a:spLocks/>
          </p:cNvSpPr>
          <p:nvPr/>
        </p:nvSpPr>
        <p:spPr>
          <a:xfrm>
            <a:off x="4422792" y="31065"/>
            <a:ext cx="3514081" cy="620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1" kern="1200">
                <a:solidFill>
                  <a:srgbClr val="00ADE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3600" i="0">
                <a:solidFill>
                  <a:schemeClr val="tx1"/>
                </a:solidFill>
                <a:latin typeface="Calibri"/>
                <a:cs typeface="Arial"/>
              </a:rPr>
              <a:t>ATTENDANCE</a:t>
            </a:r>
            <a:endParaRPr lang="en-US" sz="360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B9E633-32C6-3EFB-33E8-4615101321EC}"/>
              </a:ext>
            </a:extLst>
          </p:cNvPr>
          <p:cNvSpPr txBox="1"/>
          <p:nvPr/>
        </p:nvSpPr>
        <p:spPr>
          <a:xfrm>
            <a:off x="-29029" y="6562876"/>
            <a:ext cx="575491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6">
                    <a:lumMod val="40000"/>
                    <a:lumOff val="6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Attendance Taking</a:t>
            </a:r>
            <a:r>
              <a:rPr lang="en-US">
                <a:solidFill>
                  <a:schemeClr val="accent6">
                    <a:lumMod val="40000"/>
                    <a:lumOff val="60000"/>
                  </a:schemeClr>
                </a:solidFill>
              </a:rPr>
              <a:t> </a:t>
            </a:r>
            <a:endParaRPr lang="en-US">
              <a:solidFill>
                <a:schemeClr val="accent6">
                  <a:lumMod val="40000"/>
                  <a:lumOff val="60000"/>
                </a:schemeClr>
              </a:solidFill>
              <a:cs typeface="Calibri"/>
            </a:endParaRPr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BE473F8C-89B0-BBB1-C4FF-40C7B71908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27" y="646160"/>
            <a:ext cx="11968927" cy="4923863"/>
          </a:xfrm>
          <a:prstGeom prst="rect">
            <a:avLst/>
          </a:prstGeom>
        </p:spPr>
      </p:pic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4BC91903-8F24-35F1-C252-4DC346B551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583" y="544066"/>
            <a:ext cx="11860871" cy="598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304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32C41F7-D615-48DF-8514-50A1EC9725A0}"/>
              </a:ext>
            </a:extLst>
          </p:cNvPr>
          <p:cNvSpPr txBox="1">
            <a:spLocks/>
          </p:cNvSpPr>
          <p:nvPr/>
        </p:nvSpPr>
        <p:spPr>
          <a:xfrm>
            <a:off x="3860817" y="-45135"/>
            <a:ext cx="4476106" cy="7628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1" kern="1200">
                <a:solidFill>
                  <a:srgbClr val="00ADE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3600" i="0">
                <a:solidFill>
                  <a:schemeClr val="tx1"/>
                </a:solidFill>
                <a:latin typeface="Calibri"/>
                <a:cs typeface="Arial"/>
              </a:rPr>
              <a:t>TAKE ATTENDANCE</a:t>
            </a:r>
            <a:endParaRPr lang="en-US" sz="360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BEDE29-7012-B87C-5BCE-BB9EE004C396}"/>
              </a:ext>
            </a:extLst>
          </p:cNvPr>
          <p:cNvSpPr txBox="1"/>
          <p:nvPr/>
        </p:nvSpPr>
        <p:spPr>
          <a:xfrm>
            <a:off x="-29029" y="6562876"/>
            <a:ext cx="575491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6">
                    <a:lumMod val="40000"/>
                    <a:lumOff val="6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Attendance Taking</a:t>
            </a:r>
            <a:r>
              <a:rPr lang="en-US">
                <a:solidFill>
                  <a:schemeClr val="accent6">
                    <a:lumMod val="40000"/>
                    <a:lumOff val="60000"/>
                  </a:schemeClr>
                </a:solidFill>
              </a:rPr>
              <a:t> </a:t>
            </a:r>
            <a:endParaRPr lang="en-US">
              <a:solidFill>
                <a:schemeClr val="accent6">
                  <a:lumMod val="40000"/>
                  <a:lumOff val="60000"/>
                </a:schemeClr>
              </a:solidFill>
              <a:cs typeface="Calibri"/>
            </a:endParaRPr>
          </a:p>
        </p:txBody>
      </p:sp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2A475C3A-BA2B-D43B-362D-F51FC537E3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0984"/>
          <a:stretch/>
        </p:blipFill>
        <p:spPr>
          <a:xfrm>
            <a:off x="226219" y="586087"/>
            <a:ext cx="11739563" cy="2874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B56E0D8F-21E0-F2F0-B2C8-1E91C021E7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12" y="3774647"/>
            <a:ext cx="11775282" cy="27853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0410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5AF39-711A-4C3D-A7FF-DFA6680A3DD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66491" y="516118"/>
            <a:ext cx="9267825" cy="392112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sz="1800" b="1" i="0">
                <a:solidFill>
                  <a:srgbClr val="00B0F0"/>
                </a:solidFill>
                <a:latin typeface="Montserrat"/>
                <a:ea typeface="+mj-lt"/>
                <a:cs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en-US" sz="1800" b="1">
                <a:solidFill>
                  <a:srgbClr val="00B0F0"/>
                </a:solidFill>
                <a:latin typeface="Montserrat"/>
                <a:ea typeface="+mj-lt"/>
                <a:cs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admin</a:t>
            </a:r>
            <a:r>
              <a:rPr lang="en-US" sz="1800" b="1" i="0">
                <a:solidFill>
                  <a:srgbClr val="00B0F0"/>
                </a:solidFill>
                <a:latin typeface="Montserrat"/>
                <a:ea typeface="+mj-lt"/>
                <a:cs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.asapconnected.com/</a:t>
            </a:r>
            <a:r>
              <a:rPr lang="en-US" sz="1800" b="1">
                <a:solidFill>
                  <a:srgbClr val="00B0F0"/>
                </a:solidFill>
                <a:latin typeface="Montserrat"/>
                <a:ea typeface="+mj-lt"/>
                <a:cs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teacher-assistant</a:t>
            </a:r>
            <a:br>
              <a:rPr lang="en-US" sz="1800" b="1">
                <a:ea typeface="+mj-lt"/>
                <a:cs typeface="+mj-lt"/>
              </a:rPr>
            </a:br>
            <a:endParaRPr lang="en-US" sz="1800" b="1">
              <a:solidFill>
                <a:srgbClr val="00B0F0"/>
              </a:solidFill>
              <a:cs typeface="Calibri Light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DE067AE-68A2-4CEC-931B-FBC9BFE7FCCC}"/>
              </a:ext>
            </a:extLst>
          </p:cNvPr>
          <p:cNvSpPr txBox="1">
            <a:spLocks/>
          </p:cNvSpPr>
          <p:nvPr/>
        </p:nvSpPr>
        <p:spPr>
          <a:xfrm>
            <a:off x="3172900" y="-2802"/>
            <a:ext cx="5851939" cy="7628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1" kern="1200">
                <a:solidFill>
                  <a:srgbClr val="00ADE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3600" i="0">
                <a:solidFill>
                  <a:schemeClr val="tx1"/>
                </a:solidFill>
                <a:latin typeface="Calibri"/>
                <a:cs typeface="Arial"/>
              </a:rPr>
              <a:t>TEACHER'S ASSISTANT APP</a:t>
            </a:r>
            <a:endParaRPr lang="en-US" sz="3600">
              <a:solidFill>
                <a:schemeClr val="tx1"/>
              </a:solidFill>
              <a:latin typeface="Calibri"/>
            </a:endParaRP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4680C665-76EA-B28B-F521-8875942F5D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04" r="-428" b="9251"/>
          <a:stretch/>
        </p:blipFill>
        <p:spPr>
          <a:xfrm>
            <a:off x="3127713" y="1185844"/>
            <a:ext cx="5943155" cy="49822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F4CF656-8C8D-CB2A-FBCF-EDFF798EA154}"/>
              </a:ext>
            </a:extLst>
          </p:cNvPr>
          <p:cNvSpPr txBox="1"/>
          <p:nvPr/>
        </p:nvSpPr>
        <p:spPr>
          <a:xfrm>
            <a:off x="-4838" y="6538686"/>
            <a:ext cx="1133081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6">
                    <a:lumMod val="40000"/>
                    <a:lumOff val="6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 Teacher's Assistant App</a:t>
            </a:r>
            <a:r>
              <a:rPr lang="en-US">
                <a:solidFill>
                  <a:schemeClr val="accent6">
                    <a:lumMod val="40000"/>
                    <a:lumOff val="60000"/>
                  </a:schemeClr>
                </a:solidFill>
              </a:rPr>
              <a:t> </a:t>
            </a:r>
            <a:endParaRPr lang="en-US">
              <a:solidFill>
                <a:schemeClr val="accent6">
                  <a:lumMod val="40000"/>
                  <a:lumOff val="60000"/>
                </a:schemeClr>
              </a:solidFill>
              <a:cs typeface="Calibri"/>
            </a:endParaRPr>
          </a:p>
        </p:txBody>
      </p:sp>
      <p:pic>
        <p:nvPicPr>
          <p:cNvPr id="7" name="Picture 6" descr="A black and white logo&#10;&#10;Description automatically generated">
            <a:extLst>
              <a:ext uri="{FF2B5EF4-FFF2-40B4-BE49-F238E27FC236}">
                <a16:creationId xmlns:a16="http://schemas.microsoft.com/office/drawing/2014/main" id="{EBE18D89-4E2C-C438-33B7-51F99B9206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609" y="229769"/>
            <a:ext cx="1771650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9626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434D1-9BC5-834A-A74C-8015666A7AC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12606" y="285706"/>
            <a:ext cx="9550566" cy="136329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>
                <a:latin typeface="Arial"/>
                <a:cs typeface="Arial"/>
              </a:rPr>
              <a:t>Check out ASAP's Webinar Library!</a:t>
            </a:r>
            <a:br>
              <a:rPr lang="en-US" sz="1600" b="0">
                <a:cs typeface="Arial"/>
              </a:rPr>
            </a:br>
            <a:endParaRPr lang="en-US" sz="2000" b="0">
              <a:solidFill>
                <a:srgbClr val="474747"/>
              </a:solidFill>
              <a:latin typeface="Montserrat"/>
              <a:cs typeface="Arial"/>
            </a:endParaRPr>
          </a:p>
          <a:p>
            <a:pPr algn="ctr"/>
            <a:endParaRPr lang="en-US" sz="1600" b="0">
              <a:cs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FE9EC07-5FC1-29B2-CF02-62B2A4B15F87}"/>
              </a:ext>
            </a:extLst>
          </p:cNvPr>
          <p:cNvSpPr/>
          <p:nvPr/>
        </p:nvSpPr>
        <p:spPr>
          <a:xfrm>
            <a:off x="9458949" y="6022169"/>
            <a:ext cx="2430000" cy="594000"/>
          </a:xfrm>
          <a:prstGeom prst="rect">
            <a:avLst/>
          </a:prstGeom>
          <a:solidFill>
            <a:srgbClr val="4E42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1D1394-B194-9C72-DE8B-FF91654578F8}"/>
              </a:ext>
            </a:extLst>
          </p:cNvPr>
          <p:cNvSpPr txBox="1"/>
          <p:nvPr/>
        </p:nvSpPr>
        <p:spPr>
          <a:xfrm>
            <a:off x="834213" y="1725438"/>
            <a:ext cx="5150917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latin typeface="Montserrat"/>
              </a:rPr>
              <a:t>Click any title below to find helpful articles, videos and past webinars </a:t>
            </a:r>
            <a:endParaRPr lang="en-US">
              <a:latin typeface="Montserrat"/>
            </a:endParaRPr>
          </a:p>
          <a:p>
            <a:pPr algn="l"/>
            <a:endParaRPr lang="en-US"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206882-0912-C009-3E3B-CE540E74FFA4}"/>
              </a:ext>
            </a:extLst>
          </p:cNvPr>
          <p:cNvSpPr txBox="1"/>
          <p:nvPr/>
        </p:nvSpPr>
        <p:spPr>
          <a:xfrm>
            <a:off x="1334814" y="2515586"/>
            <a:ext cx="6172200" cy="31085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,Sans-Serif"/>
              <a:buChar char="•"/>
            </a:pPr>
            <a:r>
              <a:rPr lang="en-US" sz="1400" u="sng">
                <a:solidFill>
                  <a:srgbClr val="85C1E9"/>
                </a:solidFill>
                <a:latin typeface="Montserrat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Communication Center / Feb 2023</a:t>
            </a:r>
            <a:r>
              <a:rPr lang="en-US" sz="1400">
                <a:latin typeface="Montserrat"/>
                <a:cs typeface="Arial"/>
              </a:rPr>
              <a:t>​</a:t>
            </a:r>
          </a:p>
          <a:p>
            <a:pPr marL="285750" indent="-285750">
              <a:buFont typeface="Arial,Sans-Serif"/>
              <a:buChar char="•"/>
            </a:pPr>
            <a:r>
              <a:rPr lang="en-US" sz="1400" u="sng">
                <a:solidFill>
                  <a:srgbClr val="85C1E9"/>
                </a:solidFill>
                <a:latin typeface="Montserrat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Discounts / Dec 2023</a:t>
            </a:r>
            <a:r>
              <a:rPr lang="en-US" sz="1400">
                <a:latin typeface="Montserrat"/>
                <a:cs typeface="Arial"/>
              </a:rPr>
              <a:t>​</a:t>
            </a:r>
          </a:p>
          <a:p>
            <a:pPr marL="285750" indent="-285750">
              <a:buFont typeface="Arial,Sans-Serif"/>
              <a:buChar char="•"/>
            </a:pPr>
            <a:r>
              <a:rPr lang="en-US" sz="1400" u="sng">
                <a:solidFill>
                  <a:srgbClr val="85C1E9"/>
                </a:solidFill>
                <a:latin typeface="Montserrat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Events / Mar 2023</a:t>
            </a:r>
            <a:r>
              <a:rPr lang="en-US" sz="1400">
                <a:latin typeface="Montserrat"/>
                <a:cs typeface="Arial"/>
              </a:rPr>
              <a:t>​</a:t>
            </a:r>
          </a:p>
          <a:p>
            <a:pPr marL="285750" indent="-285750">
              <a:buFont typeface="Arial,Sans-Serif"/>
              <a:buChar char="•"/>
            </a:pPr>
            <a:r>
              <a:rPr lang="en-US" sz="1400" u="sng">
                <a:solidFill>
                  <a:srgbClr val="85C1E9"/>
                </a:solidFill>
                <a:latin typeface="Montserrat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Fundraising / Nov 2023</a:t>
            </a:r>
            <a:r>
              <a:rPr lang="en-US" sz="1400">
                <a:latin typeface="Montserrat"/>
                <a:cs typeface="Arial"/>
              </a:rPr>
              <a:t>​</a:t>
            </a:r>
          </a:p>
          <a:p>
            <a:pPr marL="285750" indent="-285750">
              <a:buFont typeface="Arial,Sans-Serif"/>
              <a:buChar char="•"/>
            </a:pPr>
            <a:r>
              <a:rPr lang="en-US" sz="1400" u="sng">
                <a:solidFill>
                  <a:srgbClr val="85C1E9"/>
                </a:solidFill>
                <a:latin typeface="Montserrat"/>
                <a:ea typeface="+mn-lt"/>
                <a:cs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Launching a New Term, New Year / May 2024</a:t>
            </a:r>
            <a:endParaRPr lang="en-US" sz="1400">
              <a:latin typeface="Montserrat"/>
              <a:cs typeface="Arial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sz="1400" u="sng">
                <a:solidFill>
                  <a:srgbClr val="85C1E9"/>
                </a:solidFill>
                <a:latin typeface="Montserrat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Memberships / Mar 2023</a:t>
            </a:r>
            <a:r>
              <a:rPr lang="en-US" sz="1400">
                <a:latin typeface="Montserrat"/>
                <a:cs typeface="Arial"/>
              </a:rPr>
              <a:t>​</a:t>
            </a:r>
          </a:p>
          <a:p>
            <a:pPr marL="285750" indent="-285750">
              <a:buFont typeface="Arial,Sans-Serif"/>
              <a:buChar char="•"/>
            </a:pPr>
            <a:r>
              <a:rPr lang="en-US" sz="1400" u="sng">
                <a:solidFill>
                  <a:srgbClr val="85C1E9"/>
                </a:solidFill>
                <a:latin typeface="Montserrat"/>
                <a:cs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Moving Classes to Online Registration / Jun 2023</a:t>
            </a:r>
            <a:r>
              <a:rPr lang="en-US" sz="1400">
                <a:latin typeface="Montserrat"/>
                <a:cs typeface="Arial"/>
              </a:rPr>
              <a:t>​</a:t>
            </a:r>
          </a:p>
          <a:p>
            <a:pPr marL="285750" indent="-285750">
              <a:buFont typeface="Arial,Sans-Serif"/>
              <a:buChar char="•"/>
            </a:pPr>
            <a:r>
              <a:rPr lang="en-US" sz="1400" u="sng">
                <a:solidFill>
                  <a:srgbClr val="85C1E9"/>
                </a:solidFill>
                <a:latin typeface="Montserrat"/>
                <a:cs typeface="Arial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Payment Plans / Dec 2023</a:t>
            </a:r>
            <a:r>
              <a:rPr lang="en-US" sz="1400">
                <a:latin typeface="Montserrat"/>
                <a:cs typeface="Arial"/>
              </a:rPr>
              <a:t>​</a:t>
            </a:r>
          </a:p>
          <a:p>
            <a:pPr marL="285750" indent="-285750">
              <a:buFont typeface="Arial,Sans-Serif"/>
              <a:buChar char="•"/>
            </a:pPr>
            <a:r>
              <a:rPr lang="en-US" sz="1400" u="sng">
                <a:solidFill>
                  <a:srgbClr val="85C1E9"/>
                </a:solidFill>
                <a:latin typeface="Montserrat"/>
                <a:cs typeface="Arial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Private Lessons Management / Nov 2021</a:t>
            </a:r>
            <a:r>
              <a:rPr lang="en-US" sz="1400">
                <a:latin typeface="Montserrat"/>
                <a:cs typeface="Arial"/>
              </a:rPr>
              <a:t>​</a:t>
            </a:r>
          </a:p>
          <a:p>
            <a:pPr marL="285750" indent="-285750">
              <a:buFont typeface="Arial,Sans-Serif"/>
              <a:buChar char="•"/>
            </a:pPr>
            <a:r>
              <a:rPr lang="en-US" sz="1400" u="sng">
                <a:solidFill>
                  <a:srgbClr val="85C1E9"/>
                </a:solidFill>
                <a:latin typeface="Montserrat"/>
                <a:cs typeface="Arial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Products / Nov 2023</a:t>
            </a:r>
            <a:r>
              <a:rPr lang="en-US" sz="1400">
                <a:latin typeface="Montserrat"/>
                <a:cs typeface="Arial"/>
              </a:rPr>
              <a:t>​</a:t>
            </a:r>
          </a:p>
          <a:p>
            <a:pPr marL="285750" indent="-285750">
              <a:buFont typeface="Arial,Sans-Serif"/>
              <a:buChar char="•"/>
            </a:pPr>
            <a:r>
              <a:rPr lang="en-US" sz="1400" u="sng">
                <a:solidFill>
                  <a:srgbClr val="85C1E9"/>
                </a:solidFill>
                <a:latin typeface="Montserrat"/>
                <a:cs typeface="Arial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Reports - Insights, Enrollment, Student / May 2023</a:t>
            </a:r>
            <a:r>
              <a:rPr lang="en-US" sz="1400">
                <a:latin typeface="Montserrat"/>
                <a:cs typeface="Arial"/>
              </a:rPr>
              <a:t>​</a:t>
            </a:r>
          </a:p>
          <a:p>
            <a:pPr marL="285750" indent="-285750">
              <a:buFont typeface="Arial,Sans-Serif"/>
              <a:buChar char="•"/>
            </a:pPr>
            <a:r>
              <a:rPr lang="en-US" sz="1400" u="sng">
                <a:solidFill>
                  <a:srgbClr val="85C1E9"/>
                </a:solidFill>
                <a:latin typeface="Montserrat"/>
                <a:cs typeface="Arial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Rolling Classes and Lessons / Dec 2022</a:t>
            </a:r>
            <a:r>
              <a:rPr lang="en-US" sz="1400">
                <a:latin typeface="Montserrat"/>
                <a:cs typeface="Arial"/>
              </a:rPr>
              <a:t>​</a:t>
            </a:r>
          </a:p>
          <a:p>
            <a:pPr marL="285750" indent="-285750">
              <a:buFont typeface="Arial,Sans-Serif"/>
              <a:buChar char="•"/>
            </a:pPr>
            <a:r>
              <a:rPr lang="en-US" sz="1400" u="sng">
                <a:solidFill>
                  <a:srgbClr val="85C1E9"/>
                </a:solidFill>
                <a:latin typeface="Montserrat"/>
                <a:cs typeface="Arial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Student Services / Feb 2024</a:t>
            </a:r>
            <a:r>
              <a:rPr lang="en-US" sz="1400">
                <a:latin typeface="Montserrat"/>
                <a:cs typeface="Arial"/>
              </a:rPr>
              <a:t>​</a:t>
            </a:r>
          </a:p>
          <a:p>
            <a:pPr marL="285750" indent="-285750">
              <a:buFont typeface="Arial,Sans-Serif"/>
              <a:buChar char="•"/>
            </a:pPr>
            <a:r>
              <a:rPr lang="en-US" sz="1400" u="sng">
                <a:solidFill>
                  <a:srgbClr val="85C1E9"/>
                </a:solidFill>
                <a:latin typeface="Montserrat"/>
                <a:cs typeface="Arial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Top 10 Reports / Jan 2024</a:t>
            </a:r>
            <a:r>
              <a:rPr lang="en-US" sz="1400">
                <a:latin typeface="Montserrat"/>
                <a:cs typeface="Arial"/>
              </a:rPr>
              <a:t>​</a:t>
            </a:r>
          </a:p>
        </p:txBody>
      </p:sp>
      <p:pic>
        <p:nvPicPr>
          <p:cNvPr id="6" name="Picture 5" descr="A screenshot of a web page&#10;&#10;Description automatically generated">
            <a:extLst>
              <a:ext uri="{FF2B5EF4-FFF2-40B4-BE49-F238E27FC236}">
                <a16:creationId xmlns:a16="http://schemas.microsoft.com/office/drawing/2014/main" id="{951A6134-8EF2-8EE1-0681-2B3CB64562B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493713" y="1644539"/>
            <a:ext cx="3852370" cy="4585467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F13FE851-7848-A005-7FF2-26B157D889A2}"/>
              </a:ext>
            </a:extLst>
          </p:cNvPr>
          <p:cNvSpPr/>
          <p:nvPr/>
        </p:nvSpPr>
        <p:spPr>
          <a:xfrm>
            <a:off x="6284136" y="3441418"/>
            <a:ext cx="945931" cy="63062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979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C5A12B5-E9C3-ACC2-1247-3CB11B5E260A}"/>
              </a:ext>
            </a:extLst>
          </p:cNvPr>
          <p:cNvSpPr txBox="1"/>
          <p:nvPr/>
        </p:nvSpPr>
        <p:spPr>
          <a:xfrm>
            <a:off x="4176905" y="2718370"/>
            <a:ext cx="38515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cs typeface="Calibri"/>
              </a:rPr>
              <a:t>Q&amp;A</a:t>
            </a:r>
            <a:endParaRPr lang="en-US"/>
          </a:p>
        </p:txBody>
      </p:sp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3CF19EAB-CE9F-9163-BF2D-A358040BA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09" y="229769"/>
            <a:ext cx="1771650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687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3F6BB-8300-4C14-8832-AF010E84D30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823504" y="120829"/>
            <a:ext cx="6723062" cy="731838"/>
          </a:xfrm>
        </p:spPr>
        <p:txBody>
          <a:bodyPr lIns="91440" tIns="45720" rIns="91440" bIns="45720" anchor="t">
            <a:normAutofit fontScale="90000"/>
          </a:bodyPr>
          <a:lstStyle/>
          <a:p>
            <a:pPr algn="ctr"/>
            <a:r>
              <a:rPr lang="en-US" sz="3600" b="1" i="0">
                <a:solidFill>
                  <a:schemeClr val="tx1"/>
                </a:solidFill>
                <a:latin typeface="Calibri"/>
                <a:cs typeface="Arial"/>
              </a:rPr>
              <a:t>MULTIPLE STUDENT SEARCH OPTIONS</a:t>
            </a:r>
            <a:endParaRPr lang="en-US" sz="3600" b="1" i="0">
              <a:solidFill>
                <a:schemeClr val="tx1"/>
              </a:solidFill>
              <a:latin typeface="Calibri"/>
              <a:cs typeface="Calibri"/>
            </a:endParaRPr>
          </a:p>
        </p:txBody>
      </p:sp>
      <p:pic>
        <p:nvPicPr>
          <p:cNvPr id="4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06CCC578-FABC-4B59-9C35-9E72CE21F98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t="1085" r="-86" b="4031"/>
          <a:stretch/>
        </p:blipFill>
        <p:spPr>
          <a:xfrm>
            <a:off x="1128280" y="1034771"/>
            <a:ext cx="10533638" cy="5545976"/>
          </a:xfrm>
          <a:prstGeom prst="rect">
            <a:avLst/>
          </a:prstGeom>
          <a:ln>
            <a:noFill/>
          </a:ln>
          <a:effectLst/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E1BE84E-AC6D-429F-B94B-5F1E9C555207}"/>
              </a:ext>
            </a:extLst>
          </p:cNvPr>
          <p:cNvSpPr txBox="1">
            <a:spLocks/>
          </p:cNvSpPr>
          <p:nvPr/>
        </p:nvSpPr>
        <p:spPr>
          <a:xfrm>
            <a:off x="1734544" y="598803"/>
            <a:ext cx="8722317" cy="3744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1" kern="1200">
                <a:solidFill>
                  <a:srgbClr val="00ADE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2400" b="0" i="0">
                <a:solidFill>
                  <a:schemeClr val="tx1"/>
                </a:solidFill>
                <a:latin typeface="Arial"/>
                <a:cs typeface="Arial"/>
              </a:rPr>
              <a:t>Search by phone, email, date of birth, customer group &amp; much more.</a:t>
            </a:r>
            <a:endParaRPr lang="en-US" sz="2400" b="0" i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9B521A-B7B1-8CB3-C9E3-F0DF9DB048EB}"/>
              </a:ext>
            </a:extLst>
          </p:cNvPr>
          <p:cNvSpPr txBox="1"/>
          <p:nvPr/>
        </p:nvSpPr>
        <p:spPr>
          <a:xfrm>
            <a:off x="31449" y="6523567"/>
            <a:ext cx="648062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6">
                    <a:lumMod val="40000"/>
                    <a:lumOff val="6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Intro to main pages and Class Details page</a:t>
            </a:r>
            <a:r>
              <a:rPr lang="en-US">
                <a:solidFill>
                  <a:schemeClr val="accent6">
                    <a:lumMod val="40000"/>
                    <a:lumOff val="60000"/>
                  </a:schemeClr>
                </a:solidFill>
              </a:rPr>
              <a:t> </a:t>
            </a:r>
            <a:endParaRPr lang="en-US">
              <a:solidFill>
                <a:schemeClr val="accent6">
                  <a:lumMod val="40000"/>
                  <a:lumOff val="60000"/>
                </a:schemeClr>
              </a:solidFill>
              <a:cs typeface="Calibri"/>
            </a:endParaRPr>
          </a:p>
        </p:txBody>
      </p:sp>
      <p:pic>
        <p:nvPicPr>
          <p:cNvPr id="3" name="Picture 2" descr="A logo with a circle and a triangle&#10;&#10;Description automatically generated">
            <a:extLst>
              <a:ext uri="{FF2B5EF4-FFF2-40B4-BE49-F238E27FC236}">
                <a16:creationId xmlns:a16="http://schemas.microsoft.com/office/drawing/2014/main" id="{67DB203D-4D77-3C02-29F8-C8E820C2E41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8" t="-1282" r="885" b="6383"/>
          <a:stretch/>
        </p:blipFill>
        <p:spPr>
          <a:xfrm>
            <a:off x="1128727" y="1033434"/>
            <a:ext cx="1328753" cy="53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169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A13DB22-02CC-41DD-A97A-F2D48B35B290}"/>
              </a:ext>
            </a:extLst>
          </p:cNvPr>
          <p:cNvSpPr txBox="1"/>
          <p:nvPr/>
        </p:nvSpPr>
        <p:spPr>
          <a:xfrm>
            <a:off x="3844941" y="53836"/>
            <a:ext cx="433458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/>
              <a:t>STUDENT ACCOUNTS</a:t>
            </a:r>
            <a:endParaRPr lang="en-US"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CCD60F-B254-C42A-A613-AEBD01DCBE64}"/>
              </a:ext>
            </a:extLst>
          </p:cNvPr>
          <p:cNvSpPr txBox="1"/>
          <p:nvPr/>
        </p:nvSpPr>
        <p:spPr>
          <a:xfrm>
            <a:off x="-65314" y="6550781"/>
            <a:ext cx="610567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6">
                    <a:lumMod val="40000"/>
                    <a:lumOff val="6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Student Account Creation</a:t>
            </a:r>
            <a:r>
              <a:rPr lang="en-US">
                <a:solidFill>
                  <a:schemeClr val="accent6">
                    <a:lumMod val="40000"/>
                    <a:lumOff val="60000"/>
                  </a:schemeClr>
                </a:solidFill>
              </a:rPr>
              <a:t> </a:t>
            </a:r>
            <a:endParaRPr lang="en-US">
              <a:solidFill>
                <a:schemeClr val="accent6">
                  <a:lumMod val="40000"/>
                  <a:lumOff val="60000"/>
                </a:schemeClr>
              </a:solidFill>
              <a:cs typeface="Calibri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9C3D5A8-E3E0-4E21-C70F-84880CAECB66}"/>
              </a:ext>
            </a:extLst>
          </p:cNvPr>
          <p:cNvGrpSpPr/>
          <p:nvPr/>
        </p:nvGrpSpPr>
        <p:grpSpPr>
          <a:xfrm>
            <a:off x="254793" y="1407318"/>
            <a:ext cx="11680032" cy="4040982"/>
            <a:chOff x="254793" y="1407318"/>
            <a:chExt cx="11680032" cy="4040982"/>
          </a:xfrm>
        </p:grpSpPr>
        <p:pic>
          <p:nvPicPr>
            <p:cNvPr id="6" name="Picture 5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8E884BE1-382F-8C40-9810-6DADD01C7A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7175" y="1409700"/>
              <a:ext cx="11677650" cy="4038600"/>
            </a:xfrm>
            <a:prstGeom prst="rect">
              <a:avLst/>
            </a:prstGeom>
          </p:spPr>
        </p:pic>
        <p:pic>
          <p:nvPicPr>
            <p:cNvPr id="4" name="Picture 3" descr="A logo with a circle and a triangle&#10;&#10;Description automatically generated">
              <a:extLst>
                <a:ext uri="{FF2B5EF4-FFF2-40B4-BE49-F238E27FC236}">
                  <a16:creationId xmlns:a16="http://schemas.microsoft.com/office/drawing/2014/main" id="{61B16D3D-FF12-43B3-C370-C0226C7EE99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4793" y="1407318"/>
              <a:ext cx="1633536" cy="6738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69957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A13DB22-02CC-41DD-A97A-F2D48B35B290}"/>
              </a:ext>
            </a:extLst>
          </p:cNvPr>
          <p:cNvSpPr txBox="1"/>
          <p:nvPr/>
        </p:nvSpPr>
        <p:spPr>
          <a:xfrm>
            <a:off x="3844941" y="53836"/>
            <a:ext cx="433458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/>
              <a:t>STUDENT ACCOUNTS</a:t>
            </a:r>
            <a:endParaRPr lang="en-US"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CCD60F-B254-C42A-A613-AEBD01DCBE64}"/>
              </a:ext>
            </a:extLst>
          </p:cNvPr>
          <p:cNvSpPr txBox="1"/>
          <p:nvPr/>
        </p:nvSpPr>
        <p:spPr>
          <a:xfrm>
            <a:off x="-65314" y="6550781"/>
            <a:ext cx="610567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6">
                    <a:lumMod val="40000"/>
                    <a:lumOff val="6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Student Account Creation</a:t>
            </a:r>
            <a:r>
              <a:rPr lang="en-US">
                <a:solidFill>
                  <a:schemeClr val="accent6">
                    <a:lumMod val="40000"/>
                    <a:lumOff val="60000"/>
                  </a:schemeClr>
                </a:solidFill>
              </a:rPr>
              <a:t> </a:t>
            </a:r>
            <a:endParaRPr lang="en-US">
              <a:solidFill>
                <a:schemeClr val="accent6">
                  <a:lumMod val="40000"/>
                  <a:lumOff val="60000"/>
                </a:schemeClr>
              </a:solidFill>
              <a:cs typeface="Calibri"/>
            </a:endParaRPr>
          </a:p>
        </p:txBody>
      </p:sp>
      <p:pic>
        <p:nvPicPr>
          <p:cNvPr id="6" name="Picture 5" descr="A screenshot of a form&#10;&#10;Description automatically generated">
            <a:extLst>
              <a:ext uri="{FF2B5EF4-FFF2-40B4-BE49-F238E27FC236}">
                <a16:creationId xmlns:a16="http://schemas.microsoft.com/office/drawing/2014/main" id="{D15660FC-6D95-9FA6-F302-BF3202188A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1112" y="1319212"/>
            <a:ext cx="9629775" cy="421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234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A13DB22-02CC-41DD-A97A-F2D48B35B290}"/>
              </a:ext>
            </a:extLst>
          </p:cNvPr>
          <p:cNvSpPr txBox="1"/>
          <p:nvPr/>
        </p:nvSpPr>
        <p:spPr>
          <a:xfrm>
            <a:off x="1438979" y="-3673"/>
            <a:ext cx="948866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/>
              <a:t>CUSTOM DATA UNDER PERSONAL INFORMATION</a:t>
            </a:r>
            <a:endParaRPr lang="en-US">
              <a:cs typeface="Calibri"/>
            </a:endParaRPr>
          </a:p>
        </p:txBody>
      </p:sp>
      <p:pic>
        <p:nvPicPr>
          <p:cNvPr id="2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39FEEDA4-266E-45B8-A944-67F1A5FAE2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401" y="794595"/>
            <a:ext cx="10066866" cy="52582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6BA2D7-38E2-D6BF-5877-5CD6EDEDB5BA}"/>
              </a:ext>
            </a:extLst>
          </p:cNvPr>
          <p:cNvSpPr txBox="1"/>
          <p:nvPr/>
        </p:nvSpPr>
        <p:spPr>
          <a:xfrm>
            <a:off x="-4838" y="6562876"/>
            <a:ext cx="658948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6">
                    <a:lumMod val="40000"/>
                    <a:lumOff val="6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Student Detail Page</a:t>
            </a:r>
            <a:r>
              <a:rPr lang="en-US">
                <a:solidFill>
                  <a:schemeClr val="accent6">
                    <a:lumMod val="40000"/>
                    <a:lumOff val="60000"/>
                  </a:schemeClr>
                </a:solidFill>
              </a:rPr>
              <a:t> </a:t>
            </a:r>
            <a:endParaRPr lang="en-US">
              <a:solidFill>
                <a:schemeClr val="accent6">
                  <a:lumMod val="40000"/>
                  <a:lumOff val="60000"/>
                </a:schemeClr>
              </a:solidFill>
              <a:cs typeface="Calibri"/>
            </a:endParaRPr>
          </a:p>
        </p:txBody>
      </p:sp>
      <p:pic>
        <p:nvPicPr>
          <p:cNvPr id="7" name="Picture 6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B29D484D-5872-A951-8CF6-A014974E3C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3055" y="4149724"/>
            <a:ext cx="3132818" cy="179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218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8E9B9BD-E18F-438A-BB4D-00A2A486996C}"/>
              </a:ext>
            </a:extLst>
          </p:cNvPr>
          <p:cNvSpPr txBox="1"/>
          <p:nvPr/>
        </p:nvSpPr>
        <p:spPr>
          <a:xfrm>
            <a:off x="4170157" y="-3673"/>
            <a:ext cx="384757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>
                <a:cs typeface="Calibri"/>
              </a:rPr>
              <a:t>FAMILY ACCOUNTS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F307A6-9E8A-A1FA-E502-7C1C19F5C28F}"/>
              </a:ext>
            </a:extLst>
          </p:cNvPr>
          <p:cNvSpPr txBox="1"/>
          <p:nvPr/>
        </p:nvSpPr>
        <p:spPr>
          <a:xfrm>
            <a:off x="-4838" y="6562876"/>
            <a:ext cx="658948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6">
                    <a:lumMod val="40000"/>
                    <a:lumOff val="6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Student Detail Page</a:t>
            </a:r>
            <a:r>
              <a:rPr lang="en-US">
                <a:solidFill>
                  <a:schemeClr val="accent6">
                    <a:lumMod val="40000"/>
                    <a:lumOff val="60000"/>
                  </a:schemeClr>
                </a:solidFill>
              </a:rPr>
              <a:t> </a:t>
            </a:r>
            <a:endParaRPr lang="en-US">
              <a:solidFill>
                <a:schemeClr val="accent6">
                  <a:lumMod val="40000"/>
                  <a:lumOff val="60000"/>
                </a:schemeClr>
              </a:solidFill>
              <a:cs typeface="Calibri"/>
            </a:endParaRP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97EB8F08-00F1-4A36-C25A-E84785E32CA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031" r="128" b="240"/>
          <a:stretch/>
        </p:blipFill>
        <p:spPr>
          <a:xfrm>
            <a:off x="664369" y="602456"/>
            <a:ext cx="9255936" cy="4403207"/>
          </a:xfrm>
          <a:prstGeom prst="rect">
            <a:avLst/>
          </a:prstGeom>
        </p:spPr>
      </p:pic>
      <p:pic>
        <p:nvPicPr>
          <p:cNvPr id="7" name="Picture 6" descr="A screenshot of a contact page&#10;&#10;Description automatically generated">
            <a:extLst>
              <a:ext uri="{FF2B5EF4-FFF2-40B4-BE49-F238E27FC236}">
                <a16:creationId xmlns:a16="http://schemas.microsoft.com/office/drawing/2014/main" id="{05D016D0-EC0C-87C7-3D65-7DDA5932CEF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089" b="5284"/>
          <a:stretch/>
        </p:blipFill>
        <p:spPr>
          <a:xfrm>
            <a:off x="3760997" y="1262061"/>
            <a:ext cx="6479892" cy="554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67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BDF2201-B7B4-EFF4-DA9B-A4ABCC9D3A5D}"/>
              </a:ext>
            </a:extLst>
          </p:cNvPr>
          <p:cNvSpPr txBox="1">
            <a:spLocks/>
          </p:cNvSpPr>
          <p:nvPr/>
        </p:nvSpPr>
        <p:spPr>
          <a:xfrm>
            <a:off x="1124858" y="2927803"/>
            <a:ext cx="9931400" cy="782714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US" sz="5200">
                <a:latin typeface="+mj-lt"/>
              </a:rPr>
              <a:t>Enrolling Students in Classes</a:t>
            </a:r>
          </a:p>
        </p:txBody>
      </p:sp>
      <p:pic>
        <p:nvPicPr>
          <p:cNvPr id="12" name="Picture 11" descr="A black and white logo&#10;&#10;Description automatically generated">
            <a:extLst>
              <a:ext uri="{FF2B5EF4-FFF2-40B4-BE49-F238E27FC236}">
                <a16:creationId xmlns:a16="http://schemas.microsoft.com/office/drawing/2014/main" id="{1F8009AC-70E4-4DE0-6538-98EDCC8DF9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09" y="244146"/>
            <a:ext cx="1771650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837057"/>
      </p:ext>
    </p:extLst>
  </p:cSld>
  <p:clrMapOvr>
    <a:masterClrMapping/>
  </p:clrMapOvr>
</p:sld>
</file>

<file path=ppt/theme/theme1.xml><?xml version="1.0" encoding="utf-8"?>
<a:theme xmlns:a="http://schemas.openxmlformats.org/drawingml/2006/main" name="Vanco Why Cover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Vanco - Standard V Bkg - Dark">
  <a:themeElements>
    <a:clrScheme name="Vanco">
      <a:dk1>
        <a:srgbClr val="474747"/>
      </a:dk1>
      <a:lt1>
        <a:srgbClr val="FFFFFF"/>
      </a:lt1>
      <a:dk2>
        <a:srgbClr val="302851"/>
      </a:dk2>
      <a:lt2>
        <a:srgbClr val="E7E6E6"/>
      </a:lt2>
      <a:accent1>
        <a:srgbClr val="9B59B6"/>
      </a:accent1>
      <a:accent2>
        <a:srgbClr val="379B5B"/>
      </a:accent2>
      <a:accent3>
        <a:srgbClr val="436B95"/>
      </a:accent3>
      <a:accent4>
        <a:srgbClr val="3498DB"/>
      </a:accent4>
      <a:accent5>
        <a:srgbClr val="555656"/>
      </a:accent5>
      <a:accent6>
        <a:srgbClr val="00B398"/>
      </a:accent6>
      <a:hlink>
        <a:srgbClr val="4F449B"/>
      </a:hlink>
      <a:folHlink>
        <a:srgbClr val="4F449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Standard Content - Light">
  <a:themeElements>
    <a:clrScheme name="Vanco">
      <a:dk1>
        <a:srgbClr val="474747"/>
      </a:dk1>
      <a:lt1>
        <a:srgbClr val="FFFFFF"/>
      </a:lt1>
      <a:dk2>
        <a:srgbClr val="302851"/>
      </a:dk2>
      <a:lt2>
        <a:srgbClr val="E7E6E6"/>
      </a:lt2>
      <a:accent1>
        <a:srgbClr val="9B59B6"/>
      </a:accent1>
      <a:accent2>
        <a:srgbClr val="379B5B"/>
      </a:accent2>
      <a:accent3>
        <a:srgbClr val="436B95"/>
      </a:accent3>
      <a:accent4>
        <a:srgbClr val="3498DB"/>
      </a:accent4>
      <a:accent5>
        <a:srgbClr val="555656"/>
      </a:accent5>
      <a:accent6>
        <a:srgbClr val="00B398"/>
      </a:accent6>
      <a:hlink>
        <a:srgbClr val="4F449B"/>
      </a:hlink>
      <a:folHlink>
        <a:srgbClr val="4F449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Standard Content - Dark">
  <a:themeElements>
    <a:clrScheme name="Vanco">
      <a:dk1>
        <a:srgbClr val="474747"/>
      </a:dk1>
      <a:lt1>
        <a:srgbClr val="FFFFFF"/>
      </a:lt1>
      <a:dk2>
        <a:srgbClr val="302851"/>
      </a:dk2>
      <a:lt2>
        <a:srgbClr val="E7E6E6"/>
      </a:lt2>
      <a:accent1>
        <a:srgbClr val="9B59B6"/>
      </a:accent1>
      <a:accent2>
        <a:srgbClr val="379B5B"/>
      </a:accent2>
      <a:accent3>
        <a:srgbClr val="436B95"/>
      </a:accent3>
      <a:accent4>
        <a:srgbClr val="3498DB"/>
      </a:accent4>
      <a:accent5>
        <a:srgbClr val="555656"/>
      </a:accent5>
      <a:accent6>
        <a:srgbClr val="00B398"/>
      </a:accent6>
      <a:hlink>
        <a:srgbClr val="4F449B"/>
      </a:hlink>
      <a:folHlink>
        <a:srgbClr val="4F449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anco Title Slide Color No V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Vanco Title Slide Whi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ines Side Im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Wave Lines Side Im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Halftone Side Im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ircles Side Im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Minimal Cover Slide">
  <a:themeElements>
    <a:clrScheme name="Vanco New">
      <a:dk1>
        <a:srgbClr val="474747"/>
      </a:dk1>
      <a:lt1>
        <a:srgbClr val="FFFFFF"/>
      </a:lt1>
      <a:dk2>
        <a:srgbClr val="302851"/>
      </a:dk2>
      <a:lt2>
        <a:srgbClr val="EFEFEF"/>
      </a:lt2>
      <a:accent1>
        <a:srgbClr val="4F449B"/>
      </a:accent1>
      <a:accent2>
        <a:srgbClr val="00A88F"/>
      </a:accent2>
      <a:accent3>
        <a:srgbClr val="436B95"/>
      </a:accent3>
      <a:accent4>
        <a:srgbClr val="3498DB"/>
      </a:accent4>
      <a:accent5>
        <a:srgbClr val="555656"/>
      </a:accent5>
      <a:accent6>
        <a:srgbClr val="00B398"/>
      </a:accent6>
      <a:hlink>
        <a:srgbClr val="E54360"/>
      </a:hlink>
      <a:folHlink>
        <a:srgbClr val="E5436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Vanco - Standard V Bkg - Light">
  <a:themeElements>
    <a:clrScheme name="Vanco">
      <a:dk1>
        <a:srgbClr val="474747"/>
      </a:dk1>
      <a:lt1>
        <a:srgbClr val="FFFFFF"/>
      </a:lt1>
      <a:dk2>
        <a:srgbClr val="302851"/>
      </a:dk2>
      <a:lt2>
        <a:srgbClr val="E7E6E6"/>
      </a:lt2>
      <a:accent1>
        <a:srgbClr val="9B59B6"/>
      </a:accent1>
      <a:accent2>
        <a:srgbClr val="379B5B"/>
      </a:accent2>
      <a:accent3>
        <a:srgbClr val="436B95"/>
      </a:accent3>
      <a:accent4>
        <a:srgbClr val="3498DB"/>
      </a:accent4>
      <a:accent5>
        <a:srgbClr val="555656"/>
      </a:accent5>
      <a:accent6>
        <a:srgbClr val="00B398"/>
      </a:accent6>
      <a:hlink>
        <a:srgbClr val="4F449B"/>
      </a:hlink>
      <a:folHlink>
        <a:srgbClr val="4F449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1744938c-219e-4130-8e7a-3bd66837bcbb">
      <Terms xmlns="http://schemas.microsoft.com/office/infopath/2007/PartnerControls"/>
    </lcf76f155ced4ddcb4097134ff3c332f>
    <TaxCatchAll xmlns="19946dda-fcf6-4476-8186-7b80893c8ec7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208CD577BDB048810FAAA55312BCE6" ma:contentTypeVersion="19" ma:contentTypeDescription="Create a new document." ma:contentTypeScope="" ma:versionID="73e50fd03578a154e5fd9551c087cd3e">
  <xsd:schema xmlns:xsd="http://www.w3.org/2001/XMLSchema" xmlns:xs="http://www.w3.org/2001/XMLSchema" xmlns:p="http://schemas.microsoft.com/office/2006/metadata/properties" xmlns:ns1="http://schemas.microsoft.com/sharepoint/v3" xmlns:ns2="1744938c-219e-4130-8e7a-3bd66837bcbb" xmlns:ns3="19946dda-fcf6-4476-8186-7b80893c8ec7" targetNamespace="http://schemas.microsoft.com/office/2006/metadata/properties" ma:root="true" ma:fieldsID="f1d8aa39e297f76658d2bbb1cff13bfb" ns1:_="" ns2:_="" ns3:_="">
    <xsd:import namespace="http://schemas.microsoft.com/sharepoint/v3"/>
    <xsd:import namespace="1744938c-219e-4130-8e7a-3bd66837bcbb"/>
    <xsd:import namespace="19946dda-fcf6-4476-8186-7b80893c8e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44938c-219e-4130-8e7a-3bd66837bc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44b0da2b-7e6b-44dc-9c6e-781da3831db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946dda-fcf6-4476-8186-7b80893c8ec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b6939272-cf26-4f92-be03-57f96e39f88b}" ma:internalName="TaxCatchAll" ma:showField="CatchAllData" ma:web="19946dda-fcf6-4476-8186-7b80893c8ec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755623C-8823-4397-8376-F5EBDCF6192D}">
  <ds:schemaRefs>
    <ds:schemaRef ds:uri="0a3a86ce-7974-437e-9981-8f64dc69078c"/>
    <ds:schemaRef ds:uri="1744938c-219e-4130-8e7a-3bd66837bcbb"/>
    <ds:schemaRef ds:uri="18e57926-079b-4809-b646-668886b8ba62"/>
    <ds:schemaRef ds:uri="19946dda-fcf6-4476-8186-7b80893c8ec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791CC05-5DFF-4F2D-BE5C-2E553CBFEC67}">
  <ds:schemaRefs>
    <ds:schemaRef ds:uri="1744938c-219e-4130-8e7a-3bd66837bcbb"/>
    <ds:schemaRef ds:uri="19946dda-fcf6-4476-8186-7b80893c8ec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1231E86-C888-49FC-BEC2-3B001E3A10A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38</Slides>
  <Notes>19</Notes>
  <HiddenSlides>0</HiddenSlides>
  <ScaleCrop>false</ScaleCrop>
  <HeadingPairs>
    <vt:vector size="4" baseType="variant">
      <vt:variant>
        <vt:lpstr>Theme</vt:lpstr>
      </vt:variant>
      <vt:variant>
        <vt:i4>12</vt:i4>
      </vt:variant>
      <vt:variant>
        <vt:lpstr>Slide Titles</vt:lpstr>
      </vt:variant>
      <vt:variant>
        <vt:i4>38</vt:i4>
      </vt:variant>
    </vt:vector>
  </HeadingPairs>
  <TitlesOfParts>
    <vt:vector size="50" baseType="lpstr">
      <vt:lpstr>Vanco Why Cover Slide</vt:lpstr>
      <vt:lpstr>Vanco Title Slide Color No V</vt:lpstr>
      <vt:lpstr>Vanco Title Slide White</vt:lpstr>
      <vt:lpstr>Lines Side Image</vt:lpstr>
      <vt:lpstr>Wave Lines Side Image</vt:lpstr>
      <vt:lpstr>Halftone Side Image</vt:lpstr>
      <vt:lpstr>Circles Side Image</vt:lpstr>
      <vt:lpstr>Minimal Cover Slide</vt:lpstr>
      <vt:lpstr>Vanco - Standard V Bkg - Light</vt:lpstr>
      <vt:lpstr>Vanco - Standard V Bkg - Dark</vt:lpstr>
      <vt:lpstr>Standard Content - Light</vt:lpstr>
      <vt:lpstr>Standard Content - Dark</vt:lpstr>
      <vt:lpstr>PowerPoint Presentation</vt:lpstr>
      <vt:lpstr>Agenda</vt:lpstr>
      <vt:lpstr>PowerPoint Presentation</vt:lpstr>
      <vt:lpstr>MULTIPLE STUDENT SEARCH OPTIONS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ENROLLMENTS</vt:lpstr>
      <vt:lpstr>PowerPoint Presentation</vt:lpstr>
      <vt:lpstr>PowerPoint Presentation</vt:lpstr>
      <vt:lpstr>PowerPoint Presentation</vt:lpstr>
      <vt:lpstr>PowerPoint Presentation</vt:lpstr>
      <vt:lpstr>Working with Classes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Enrolling Students in Lessons</vt:lpstr>
      <vt:lpstr>PowerPoint Presentation</vt:lpstr>
      <vt:lpstr>PowerPoint Presentation</vt:lpstr>
      <vt:lpstr>PowerPoint Presentation</vt:lpstr>
      <vt:lpstr>Working with Lessons</vt:lpstr>
      <vt:lpstr>PowerPoint Presentation</vt:lpstr>
      <vt:lpstr>PowerPoint Presentation</vt:lpstr>
      <vt:lpstr>Taking Attendance for Lessons</vt:lpstr>
      <vt:lpstr>PowerPoint Presentation</vt:lpstr>
      <vt:lpstr>PowerPoint Presentation</vt:lpstr>
      <vt:lpstr>PowerPoint Presentation</vt:lpstr>
      <vt:lpstr>Taking Attendance for Classes</vt:lpstr>
      <vt:lpstr>PowerPoint Presentation</vt:lpstr>
      <vt:lpstr>PowerPoint Presentation</vt:lpstr>
      <vt:lpstr>https://admin.asapconnected.com/teacher-assistant </vt:lpstr>
      <vt:lpstr>Check out ASAP's Webinar Library!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Kyle Ellefson</dc:creator>
  <cp:revision>1</cp:revision>
  <dcterms:created xsi:type="dcterms:W3CDTF">2018-10-24T20:11:14Z</dcterms:created>
  <dcterms:modified xsi:type="dcterms:W3CDTF">2024-06-13T16:46:15Z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0x010100EE208CD577BDB048810FAAA55312BCE6</vt:lpwstr>
  </property>
  <property fmtid="{D5CDD505-2E9C-101B-9397-08002B2CF9AE}" pid="3" name="MediaServiceImageTags">
    <vt:lpwstr/>
  </property>
</Properties>
</file>